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5">
  <p:sldMasterIdLst>
    <p:sldMasterId id="2147483738" r:id="rId1"/>
  </p:sldMasterIdLst>
  <p:notesMasterIdLst>
    <p:notesMasterId r:id="rId42"/>
  </p:notesMasterIdLst>
  <p:handoutMasterIdLst>
    <p:handoutMasterId r:id="rId43"/>
  </p:handoutMasterIdLst>
  <p:sldIdLst>
    <p:sldId id="457" r:id="rId2"/>
    <p:sldId id="473" r:id="rId3"/>
    <p:sldId id="486" r:id="rId4"/>
    <p:sldId id="451" r:id="rId5"/>
    <p:sldId id="510" r:id="rId6"/>
    <p:sldId id="522" r:id="rId7"/>
    <p:sldId id="521" r:id="rId8"/>
    <p:sldId id="454" r:id="rId9"/>
    <p:sldId id="511" r:id="rId10"/>
    <p:sldId id="452" r:id="rId11"/>
    <p:sldId id="488" r:id="rId12"/>
    <p:sldId id="512" r:id="rId13"/>
    <p:sldId id="529" r:id="rId14"/>
    <p:sldId id="491" r:id="rId15"/>
    <p:sldId id="492" r:id="rId16"/>
    <p:sldId id="493" r:id="rId17"/>
    <p:sldId id="530" r:id="rId18"/>
    <p:sldId id="531" r:id="rId19"/>
    <p:sldId id="495" r:id="rId20"/>
    <p:sldId id="497" r:id="rId21"/>
    <p:sldId id="527" r:id="rId22"/>
    <p:sldId id="453" r:id="rId23"/>
    <p:sldId id="502" r:id="rId24"/>
    <p:sldId id="503" r:id="rId25"/>
    <p:sldId id="505" r:id="rId26"/>
    <p:sldId id="528" r:id="rId27"/>
    <p:sldId id="468" r:id="rId28"/>
    <p:sldId id="471" r:id="rId29"/>
    <p:sldId id="506" r:id="rId30"/>
    <p:sldId id="520" r:id="rId31"/>
    <p:sldId id="514" r:id="rId32"/>
    <p:sldId id="524" r:id="rId33"/>
    <p:sldId id="481" r:id="rId34"/>
    <p:sldId id="525" r:id="rId35"/>
    <p:sldId id="532" r:id="rId36"/>
    <p:sldId id="498" r:id="rId37"/>
    <p:sldId id="499" r:id="rId38"/>
    <p:sldId id="500" r:id="rId39"/>
    <p:sldId id="501" r:id="rId40"/>
    <p:sldId id="504" r:id="rId41"/>
  </p:sldIdLst>
  <p:sldSz cx="12192000" cy="6858000"/>
  <p:notesSz cx="6797675" cy="9926638"/>
  <p:custDataLst>
    <p:tags r:id="rId44"/>
  </p:custDataLst>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549F"/>
    <a:srgbClr val="438CD4"/>
    <a:srgbClr val="CED9E7"/>
    <a:srgbClr val="35629B"/>
    <a:srgbClr val="DCE4EE"/>
    <a:srgbClr val="A6A6A6"/>
    <a:srgbClr val="FFFFFF"/>
    <a:srgbClr val="F6A800"/>
    <a:srgbClr val="0051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26" autoAdjust="0"/>
    <p:restoredTop sz="33137" autoAdjust="0"/>
  </p:normalViewPr>
  <p:slideViewPr>
    <p:cSldViewPr snapToGrid="0">
      <p:cViewPr varScale="1">
        <p:scale>
          <a:sx n="30" d="100"/>
          <a:sy n="30" d="100"/>
        </p:scale>
        <p:origin x="3102" y="19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51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45862" cy="497333"/>
          </a:xfrm>
          <a:prstGeom prst="rect">
            <a:avLst/>
          </a:prstGeom>
        </p:spPr>
        <p:txBody>
          <a:bodyPr vert="horz" lIns="88221" tIns="44111" rIns="88221" bIns="44111" rtlCol="0"/>
          <a:lstStyle>
            <a:lvl1pPr algn="l" eaLnBrk="1" fontAlgn="auto" hangingPunct="1">
              <a:spcBef>
                <a:spcPts val="0"/>
              </a:spcBef>
              <a:spcAft>
                <a:spcPts val="0"/>
              </a:spcAft>
              <a:defRPr sz="1200">
                <a:latin typeface="+mn-lt"/>
                <a:ea typeface="+mn-ea"/>
                <a:cs typeface="+mn-cs"/>
              </a:defRPr>
            </a:lvl1pPr>
          </a:lstStyle>
          <a:p>
            <a:pPr>
              <a:defRPr/>
            </a:pPr>
            <a:endParaRPr lang="de-DE"/>
          </a:p>
        </p:txBody>
      </p:sp>
      <p:sp>
        <p:nvSpPr>
          <p:cNvPr id="3" name="Datumsplatzhalter 2"/>
          <p:cNvSpPr>
            <a:spLocks noGrp="1"/>
          </p:cNvSpPr>
          <p:nvPr>
            <p:ph type="dt" sz="quarter" idx="1"/>
          </p:nvPr>
        </p:nvSpPr>
        <p:spPr>
          <a:xfrm>
            <a:off x="3850294" y="1"/>
            <a:ext cx="2945862" cy="497333"/>
          </a:xfrm>
          <a:prstGeom prst="rect">
            <a:avLst/>
          </a:prstGeom>
        </p:spPr>
        <p:txBody>
          <a:bodyPr vert="horz" wrap="square" lIns="88221" tIns="44111" rIns="88221" bIns="44111" numCol="1" anchor="t" anchorCtr="0" compatLnSpc="1">
            <a:prstTxWarp prst="textNoShape">
              <a:avLst/>
            </a:prstTxWarp>
          </a:bodyPr>
          <a:lstStyle>
            <a:lvl1pPr algn="r" eaLnBrk="1" hangingPunct="1">
              <a:defRPr sz="1000" smtClean="0">
                <a:ea typeface="ＭＳ Ｐゴシック" pitchFamily="34" charset="-128"/>
              </a:defRPr>
            </a:lvl1pPr>
          </a:lstStyle>
          <a:p>
            <a:pPr>
              <a:defRPr/>
            </a:pPr>
            <a:fld id="{678E444D-4399-45B6-8A96-F5FD277F6E22}" type="datetimeFigureOut">
              <a:rPr lang="de-DE" altLang="de-DE"/>
              <a:pPr>
                <a:defRPr/>
              </a:pPr>
              <a:t>16.02.2022</a:t>
            </a:fld>
            <a:endParaRPr lang="de-DE" altLang="de-DE"/>
          </a:p>
        </p:txBody>
      </p:sp>
      <p:sp>
        <p:nvSpPr>
          <p:cNvPr id="4" name="Fußzeilenplatzhalter 3"/>
          <p:cNvSpPr>
            <a:spLocks noGrp="1"/>
          </p:cNvSpPr>
          <p:nvPr>
            <p:ph type="ftr" sz="quarter" idx="2"/>
          </p:nvPr>
        </p:nvSpPr>
        <p:spPr>
          <a:xfrm>
            <a:off x="0" y="9429305"/>
            <a:ext cx="2945862" cy="497333"/>
          </a:xfrm>
          <a:prstGeom prst="rect">
            <a:avLst/>
          </a:prstGeom>
        </p:spPr>
        <p:txBody>
          <a:bodyPr vert="horz" lIns="88221" tIns="44111" rIns="88221" bIns="44111" rtlCol="0" anchor="b"/>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5" name="Foliennummernplatzhalter 4"/>
          <p:cNvSpPr>
            <a:spLocks noGrp="1"/>
          </p:cNvSpPr>
          <p:nvPr>
            <p:ph type="sldNum" sz="quarter" idx="3"/>
          </p:nvPr>
        </p:nvSpPr>
        <p:spPr>
          <a:xfrm>
            <a:off x="3850294" y="9429305"/>
            <a:ext cx="2945862" cy="497333"/>
          </a:xfrm>
          <a:prstGeom prst="rect">
            <a:avLst/>
          </a:prstGeom>
        </p:spPr>
        <p:txBody>
          <a:bodyPr vert="horz" wrap="square" lIns="88221" tIns="44111" rIns="88221" bIns="44111" numCol="1" anchor="b" anchorCtr="0" compatLnSpc="1">
            <a:prstTxWarp prst="textNoShape">
              <a:avLst/>
            </a:prstTxWarp>
          </a:bodyPr>
          <a:lstStyle>
            <a:lvl1pPr algn="r" eaLnBrk="1" hangingPunct="1">
              <a:defRPr sz="1000"/>
            </a:lvl1pPr>
          </a:lstStyle>
          <a:p>
            <a:fld id="{15E11189-B900-4AEC-B0C1-2080D210B91A}" type="slidenum">
              <a:rPr lang="de-DE" altLang="de-DE"/>
              <a:pPr/>
              <a:t>‹#›</a:t>
            </a:fld>
            <a:endParaRPr lang="de-DE" alt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45862" cy="497333"/>
          </a:xfrm>
          <a:prstGeom prst="rect">
            <a:avLst/>
          </a:prstGeom>
        </p:spPr>
        <p:txBody>
          <a:bodyPr vert="horz" lIns="88221" tIns="44111" rIns="88221" bIns="44111" rtlCol="0"/>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3" name="Datumsplatzhalter 2"/>
          <p:cNvSpPr>
            <a:spLocks noGrp="1"/>
          </p:cNvSpPr>
          <p:nvPr>
            <p:ph type="dt" idx="1"/>
          </p:nvPr>
        </p:nvSpPr>
        <p:spPr>
          <a:xfrm>
            <a:off x="3850294" y="1"/>
            <a:ext cx="2945862" cy="497333"/>
          </a:xfrm>
          <a:prstGeom prst="rect">
            <a:avLst/>
          </a:prstGeom>
        </p:spPr>
        <p:txBody>
          <a:bodyPr vert="horz" wrap="square" lIns="88221" tIns="44111" rIns="88221" bIns="44111" numCol="1" anchor="t" anchorCtr="0" compatLnSpc="1">
            <a:prstTxWarp prst="textNoShape">
              <a:avLst/>
            </a:prstTxWarp>
          </a:bodyPr>
          <a:lstStyle>
            <a:lvl1pPr algn="r" eaLnBrk="1" hangingPunct="1">
              <a:defRPr sz="1000" smtClean="0">
                <a:ea typeface="ＭＳ Ｐゴシック" pitchFamily="34" charset="-128"/>
              </a:defRPr>
            </a:lvl1pPr>
          </a:lstStyle>
          <a:p>
            <a:pPr>
              <a:defRPr/>
            </a:pPr>
            <a:fld id="{0EEA7280-811D-43D6-B6BC-7E9169815B69}" type="datetimeFigureOut">
              <a:rPr lang="de-DE" altLang="de-DE"/>
              <a:pPr>
                <a:defRPr/>
              </a:pPr>
              <a:t>16.02.2022</a:t>
            </a:fld>
            <a:endParaRPr lang="de-DE" altLang="de-DE"/>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88221" tIns="44111" rIns="88221" bIns="44111" rtlCol="0" anchor="ctr"/>
          <a:lstStyle/>
          <a:p>
            <a:pPr lvl="0"/>
            <a:endParaRPr lang="de-DE" noProof="0"/>
          </a:p>
        </p:txBody>
      </p:sp>
      <p:sp>
        <p:nvSpPr>
          <p:cNvPr id="5" name="Notizenplatzhalter 4"/>
          <p:cNvSpPr>
            <a:spLocks noGrp="1"/>
          </p:cNvSpPr>
          <p:nvPr>
            <p:ph type="body" sz="quarter" idx="3"/>
          </p:nvPr>
        </p:nvSpPr>
        <p:spPr>
          <a:xfrm>
            <a:off x="679464" y="4777782"/>
            <a:ext cx="5438748" cy="3907834"/>
          </a:xfrm>
          <a:prstGeom prst="rect">
            <a:avLst/>
          </a:prstGeom>
        </p:spPr>
        <p:txBody>
          <a:bodyPr vert="horz" wrap="square" lIns="88221" tIns="44111" rIns="88221" bIns="44111" numCol="1" anchor="t" anchorCtr="0" compatLnSpc="1">
            <a:prstTxWarp prst="textNoShape">
              <a:avLst/>
            </a:prstTxWarp>
          </a:bodyPr>
          <a:lstStyle/>
          <a:p>
            <a:pPr lvl="0"/>
            <a:r>
              <a:rPr lang="de-DE" altLang="de-DE" noProof="0"/>
              <a:t>Textmasterformat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6" name="Fußzeilenplatzhalter 5"/>
          <p:cNvSpPr>
            <a:spLocks noGrp="1"/>
          </p:cNvSpPr>
          <p:nvPr>
            <p:ph type="ftr" sz="quarter" idx="4"/>
          </p:nvPr>
        </p:nvSpPr>
        <p:spPr>
          <a:xfrm>
            <a:off x="0" y="9429305"/>
            <a:ext cx="2945862" cy="497333"/>
          </a:xfrm>
          <a:prstGeom prst="rect">
            <a:avLst/>
          </a:prstGeom>
        </p:spPr>
        <p:txBody>
          <a:bodyPr vert="horz" lIns="88221" tIns="44111" rIns="88221" bIns="44111" rtlCol="0" anchor="b"/>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3850294" y="9429305"/>
            <a:ext cx="2945862" cy="497333"/>
          </a:xfrm>
          <a:prstGeom prst="rect">
            <a:avLst/>
          </a:prstGeom>
        </p:spPr>
        <p:txBody>
          <a:bodyPr vert="horz" wrap="square" lIns="88221" tIns="44111" rIns="88221" bIns="44111" numCol="1" anchor="b" anchorCtr="0" compatLnSpc="1">
            <a:prstTxWarp prst="textNoShape">
              <a:avLst/>
            </a:prstTxWarp>
          </a:bodyPr>
          <a:lstStyle>
            <a:lvl1pPr algn="r" eaLnBrk="1" hangingPunct="1">
              <a:defRPr sz="1000"/>
            </a:lvl1pPr>
          </a:lstStyle>
          <a:p>
            <a:fld id="{408C91CE-1A7F-4357-9263-9B3380488C1D}" type="slidenum">
              <a:rPr lang="de-DE" altLang="de-DE"/>
              <a:pPr/>
              <a:t>‹#›</a:t>
            </a:fld>
            <a:endParaRPr lang="de-DE" altLang="de-DE"/>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MS PGothic" panose="020B0600070205080204" pitchFamily="34" charset="-128"/>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altLang="zh-TW" dirty="0"/>
              <a:t>Use laser pointer)</a:t>
            </a:r>
            <a:endParaRPr lang="en-US" dirty="0"/>
          </a:p>
          <a:p>
            <a:r>
              <a:rPr lang="en-US" dirty="0"/>
              <a:t>Thank you for the kind introduction, prof. Schmitz. </a:t>
            </a:r>
          </a:p>
          <a:p>
            <a:r>
              <a:rPr lang="en-US" dirty="0"/>
              <a:t>Good afternoon, everyone. My name is </a:t>
            </a:r>
            <a:r>
              <a:rPr lang="en-US" dirty="0" err="1"/>
              <a:t>Tzuchen</a:t>
            </a:r>
            <a:r>
              <a:rPr lang="en-US" dirty="0"/>
              <a:t>. </a:t>
            </a:r>
          </a:p>
          <a:p>
            <a:r>
              <a:rPr lang="en-US" dirty="0"/>
              <a:t>Today I’m going to present the work of my master’s thesis, which I did with my supervisor </a:t>
            </a:r>
            <a:r>
              <a:rPr lang="en-US" dirty="0" err="1"/>
              <a:t>Faras</a:t>
            </a:r>
            <a:r>
              <a:rPr lang="en-US" dirty="0"/>
              <a:t> last year.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applied deep learning for leakage classification on simulation dataset from a pneumatic machine model.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Let’s start off with the agenda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( 0m 33s)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396272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this section, I will first show how general machine learning models are trained</a:t>
            </a:r>
          </a:p>
          <a:p>
            <a:r>
              <a:rPr lang="de-DE" dirty="0"/>
              <a:t>, and t</a:t>
            </a:r>
            <a:r>
              <a:rPr lang="en-US" altLang="zh-TW" dirty="0"/>
              <a:t>he reason </a:t>
            </a:r>
            <a:r>
              <a:rPr lang="de-DE" dirty="0"/>
              <a:t>why I cannot train my models on this dataset using the general framework</a:t>
            </a:r>
          </a:p>
          <a:p>
            <a:r>
              <a:rPr lang="de-DE" dirty="0"/>
              <a:t>, and then explain how are my models are trained instead.</a:t>
            </a:r>
          </a:p>
          <a:p>
            <a:r>
              <a:rPr lang="en-US" dirty="0"/>
              <a:t>( 0m 16s)</a:t>
            </a:r>
            <a:endParaRPr lang="de-DE" dirty="0"/>
          </a:p>
          <a:p>
            <a:r>
              <a:rPr lang="en-US" dirty="0"/>
              <a:t>( 6m 44s)</a:t>
            </a:r>
            <a:endParaRPr lang="de-DE" dirty="0"/>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de-DE" dirty="0"/>
          </a:p>
        </p:txBody>
      </p:sp>
    </p:spTree>
    <p:extLst>
      <p:ext uri="{BB962C8B-B14F-4D97-AF65-F5344CB8AC3E}">
        <p14:creationId xmlns:p14="http://schemas.microsoft.com/office/powerpoint/2010/main" val="393923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diagram shows the common pipeline of training machine learning models with time-series dataset. Each rectangle represents a data sequence.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dataset would be separated into two parts: training and testing data.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 The sequences in the training data would be further grouped into mini-batches.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After the model is trained, the testing dataset is used to evaluate the performance of the model.</a:t>
            </a:r>
          </a:p>
          <a:p>
            <a:endParaRPr lang="en-US" dirty="0"/>
          </a:p>
          <a:p>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the mini-batches of sequences are used to train the model.</a:t>
            </a:r>
          </a:p>
          <a:p>
            <a:r>
              <a:rPr lang="en-US" dirty="0"/>
              <a:t>(click)</a:t>
            </a:r>
          </a:p>
          <a:p>
            <a:r>
              <a:rPr lang="en-US" dirty="0"/>
              <a:t>However, problems would happen here when sequence lengths vary</a:t>
            </a:r>
          </a:p>
          <a:p>
            <a:r>
              <a:rPr lang="en-US" dirty="0"/>
              <a:t>( 0m 38s)</a:t>
            </a:r>
          </a:p>
          <a:p>
            <a:r>
              <a:rPr lang="en-US" dirty="0"/>
              <a:t>( 7m 22s)</a:t>
            </a:r>
          </a:p>
          <a:p>
            <a:endParaRPr lang="en-US" dirty="0"/>
          </a:p>
          <a:p>
            <a:endParaRPr lang="en-US" dirty="0"/>
          </a:p>
          <a:p>
            <a:endParaRPr lang="en-US" dirty="0"/>
          </a:p>
          <a:p>
            <a:endParaRPr lang="en-US" dirty="0"/>
          </a:p>
          <a:p>
            <a:endParaRPr lang="en-US" dirty="0"/>
          </a:p>
          <a:p>
            <a:endParaRPr lang="en-US" dirty="0"/>
          </a:p>
          <a:p>
            <a:endParaRPr lang="en-US" dirty="0"/>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55841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models require each data sequence to be the same size.</a:t>
            </a:r>
          </a:p>
          <a:p>
            <a:r>
              <a:rPr lang="en-US" dirty="0"/>
              <a:t>But this dataset in this thesis does not satisfy this requirement.</a:t>
            </a:r>
          </a:p>
          <a:p>
            <a:r>
              <a:rPr lang="en-US" dirty="0"/>
              <a:t>( 0m 11s)</a:t>
            </a:r>
          </a:p>
          <a:p>
            <a:pPr algn="l"/>
            <a:r>
              <a:rPr lang="en-US" dirty="0"/>
              <a:t>( 7m 33s)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p:txBody>
      </p:sp>
    </p:spTree>
    <p:extLst>
      <p:ext uri="{BB962C8B-B14F-4D97-AF65-F5344CB8AC3E}">
        <p14:creationId xmlns:p14="http://schemas.microsoft.com/office/powerpoint/2010/main" val="3959797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solve this problem, each data sequence is first sliced into windows with a fixed length. Which means, a long data sequence is sliced into more windows than a short data sequence.</a:t>
            </a:r>
          </a:p>
          <a:p>
            <a:r>
              <a:rPr lang="en-US" dirty="0"/>
              <a:t>( 0m 13s)</a:t>
            </a:r>
          </a:p>
          <a:p>
            <a:pPr algn="l"/>
            <a:r>
              <a:rPr lang="en-US" dirty="0"/>
              <a:t>( 7m 46s)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p:txBody>
      </p:sp>
    </p:spTree>
    <p:extLst>
      <p:ext uri="{BB962C8B-B14F-4D97-AF65-F5344CB8AC3E}">
        <p14:creationId xmlns:p14="http://schemas.microsoft.com/office/powerpoint/2010/main" val="3644878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Afterward, the input data “all sequences” is now replaced by “all windows” (click), and the light blue rectangle here represent windows instead of sequences. Because the size of windows is fixed, this pipeline can now work.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Now let’s go into more detail of the model to see how it learns.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( 0m 22s)</a:t>
            </a:r>
            <a:endParaRPr lang="en-US" sz="1000" b="0" i="0" u="none" strike="noStrike" baseline="0" dirty="0">
              <a:latin typeface="NimbusRomNo9L-Regu"/>
            </a:endParaRPr>
          </a:p>
          <a:p>
            <a:pPr algn="l"/>
            <a:r>
              <a:rPr lang="en-US" dirty="0"/>
              <a:t>( 8m 8s)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1238606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autoencoder model consist of encoder, latent space, and decoder. </a:t>
            </a:r>
          </a:p>
          <a:p>
            <a:r>
              <a:rPr lang="en-US" dirty="0"/>
              <a:t>The encoder takes one mini-batch of windows as input, and the encoder compress the input data into a much smaller latent space. </a:t>
            </a:r>
          </a:p>
          <a:p>
            <a:r>
              <a:rPr lang="en-US" dirty="0"/>
              <a:t>One window results in only one latent data point with pre-defined number of dimensions. </a:t>
            </a:r>
          </a:p>
          <a:p>
            <a:r>
              <a:rPr lang="en-US" dirty="0"/>
              <a:t>The number of dimension of latent space is a pre-defined number, not related to the number of dimension of the window.</a:t>
            </a:r>
          </a:p>
          <a:p>
            <a:r>
              <a:rPr lang="en-US" dirty="0"/>
              <a:t>The job of the decoder is to decode the latent space to reconstruct the input windows. </a:t>
            </a:r>
          </a:p>
          <a:p>
            <a:r>
              <a:rPr lang="en-US" dirty="0"/>
              <a:t>The goal of the model is that the reconstructed windows should be the same as the input windows.</a:t>
            </a:r>
          </a:p>
          <a:p>
            <a:r>
              <a:rPr lang="en-US" dirty="0"/>
              <a:t>( 0m 43s)</a:t>
            </a:r>
          </a:p>
          <a:p>
            <a:pPr algn="l"/>
            <a:r>
              <a:rPr lang="en-US" dirty="0"/>
              <a:t>( 8m 51s)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17835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 reconstructed windows are very different from the input windows.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then the encoder and decoder update values of their parameters according to the loss. </a:t>
            </a:r>
          </a:p>
          <a:p>
            <a:r>
              <a:rPr lang="en-US" altLang="zh-TW" dirty="0"/>
              <a:t>The </a:t>
            </a:r>
            <a:r>
              <a:rPr lang="en-US" dirty="0"/>
              <a:t>loss is the mean square error between input and reconstructed data.</a:t>
            </a:r>
          </a:p>
          <a:p>
            <a:r>
              <a:rPr lang="en-US" dirty="0"/>
              <a:t>The intuitive meaning of the loss is: how different are the original and the reconstructed windows.</a:t>
            </a:r>
          </a:p>
          <a:p>
            <a:r>
              <a:rPr lang="en-US" dirty="0"/>
              <a:t>The technical term of this model updating step is called “back-propagation”. </a:t>
            </a:r>
          </a:p>
          <a:p>
            <a:r>
              <a:rPr lang="en-US" dirty="0"/>
              <a:t>The intuitive idea is to learn from the mistake it made in the past. </a:t>
            </a:r>
          </a:p>
          <a:p>
            <a:r>
              <a:rPr lang="en-US" dirty="0"/>
              <a:t>The larger the mistake is, the more the encoder and decoder should be adjusted.</a:t>
            </a:r>
          </a:p>
          <a:p>
            <a:r>
              <a:rPr lang="en-US" dirty="0"/>
              <a:t>After iterations of this learning process, the reconstructed windows will be almost the same as the input windows. </a:t>
            </a:r>
          </a:p>
          <a:p>
            <a:r>
              <a:rPr lang="en-US" dirty="0"/>
              <a:t>( 0m 47s)</a:t>
            </a:r>
          </a:p>
          <a:p>
            <a:r>
              <a:rPr lang="en-US" dirty="0"/>
              <a:t>( 9m 38s)</a:t>
            </a:r>
          </a:p>
          <a:p>
            <a:endParaRPr lang="en-US" dirty="0"/>
          </a:p>
          <a:p>
            <a:endParaRPr lang="en-US" dirty="0"/>
          </a:p>
          <a:p>
            <a:endParaRPr lang="en-US" dirty="0"/>
          </a:p>
          <a:p>
            <a:endParaRPr lang="en-US" dirty="0"/>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5837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training the model with all the windows, the latent space can be viewed as the reduced data or the data representation of the original input data.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( 0m 11s)</a:t>
            </a:r>
            <a:endParaRPr lang="en-US" sz="1000" b="0" i="0" u="none" strike="noStrike" baseline="0" dirty="0">
              <a:latin typeface="NimbusRomNo9L-Regu"/>
            </a:endParaRPr>
          </a:p>
          <a:p>
            <a:pPr algn="l"/>
            <a:r>
              <a:rPr lang="en-US" dirty="0"/>
              <a:t>( 9m 49s)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p:txBody>
      </p:sp>
    </p:spTree>
    <p:extLst>
      <p:ext uri="{BB962C8B-B14F-4D97-AF65-F5344CB8AC3E}">
        <p14:creationId xmlns:p14="http://schemas.microsoft.com/office/powerpoint/2010/main" val="1081694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thesis, autoencoder models with different settings were implemented.</a:t>
            </a:r>
          </a:p>
          <a:p>
            <a:endParaRPr lang="en-US" dirty="0"/>
          </a:p>
          <a:p>
            <a:r>
              <a:rPr lang="en-US" dirty="0"/>
              <a:t>In order to describe every model easily, I implemented a naming system, and the Linear_F2_L2 here is an example. </a:t>
            </a:r>
          </a:p>
          <a:p>
            <a:endParaRPr lang="en-US" dirty="0"/>
          </a:p>
          <a:p>
            <a:r>
              <a:rPr lang="en-US" dirty="0"/>
              <a:t>The different settings of models are in 3 aspects: Layer type, feature size, and latent size.</a:t>
            </a:r>
          </a:p>
          <a:p>
            <a:endParaRPr lang="en-US" dirty="0"/>
          </a:p>
          <a:p>
            <a:r>
              <a:rPr lang="en-US" dirty="0"/>
              <a:t>For layer type, there are two different settings:</a:t>
            </a:r>
          </a:p>
          <a:p>
            <a:r>
              <a:rPr lang="en-US" dirty="0"/>
              <a:t>The model contain only linear layers, or the model contains also LSTM layer.</a:t>
            </a:r>
          </a:p>
          <a:p>
            <a:r>
              <a:rPr lang="en-US" altLang="zh-TW" dirty="0"/>
              <a:t>LSTM is </a:t>
            </a:r>
            <a:r>
              <a:rPr lang="en-US" dirty="0"/>
              <a:t>a special kind of neural network which </a:t>
            </a:r>
            <a:r>
              <a:rPr lang="en-US" altLang="zh-TW" dirty="0"/>
              <a:t>remembers things from the past, and</a:t>
            </a:r>
            <a:r>
              <a:rPr lang="en-US" dirty="0"/>
              <a:t> </a:t>
            </a:r>
            <a:r>
              <a:rPr lang="en-US" altLang="zh-TW" dirty="0"/>
              <a:t>is therefore commonly used for time-series data. </a:t>
            </a:r>
          </a:p>
          <a:p>
            <a:r>
              <a:rPr lang="en-US" altLang="zh-TW" dirty="0"/>
              <a:t>On the other hand, for linear layers it doesn’t matter what happened before.</a:t>
            </a:r>
          </a:p>
          <a:p>
            <a:endParaRPr lang="en-US" dirty="0"/>
          </a:p>
          <a:p>
            <a:r>
              <a:rPr lang="en-US" dirty="0"/>
              <a:t>There are two different feature size options, namely 2 or 3 features.</a:t>
            </a:r>
          </a:p>
          <a:p>
            <a:r>
              <a:rPr lang="en-US" dirty="0"/>
              <a:t>F2 means the dataset contain only two features, which are the valve status and the cylinder displacement. </a:t>
            </a:r>
          </a:p>
          <a:p>
            <a:r>
              <a:rPr lang="en-US" dirty="0"/>
              <a:t>F3 means the dataset contains 3 features, which are valve status, cylinder displacement, and cylinder velocity.</a:t>
            </a:r>
          </a:p>
          <a:p>
            <a:r>
              <a:rPr lang="en-US" dirty="0"/>
              <a:t>--( 1m 8s)</a:t>
            </a:r>
          </a:p>
          <a:p>
            <a:r>
              <a:rPr lang="en-US" dirty="0"/>
              <a:t>--( 10m 57s)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there are three different latent size settings.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latent size defines the size of the data representation, and is a parameter that can be tuned.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smaller the latent size is, the smaller the data representation size is.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L</a:t>
            </a:r>
            <a:r>
              <a:rPr lang="en-US" dirty="0"/>
              <a:t>atent size is a hyper parameter which needs to be tuned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I chose 3 different settings to research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The first two options are inspired by the literature.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“Same as F” means L2 for 2 feature models or L3 for 3 features model.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idea for the third option, L4, is: since we have 4 leakage types, maybe the model can make one latent correspond to one leakage type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compression rate can be calculated by the latent size.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smaller the latent size is, the higher the compression rate is.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compression rates of the autoencoder models investigated in this thesis are listed.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highest compression rate is 99.5%, and the lowest is 84%.</a:t>
            </a:r>
          </a:p>
          <a:p>
            <a:endParaRPr lang="en-US" dirty="0"/>
          </a:p>
          <a:p>
            <a:r>
              <a:rPr lang="en-US" dirty="0"/>
              <a:t>Until now is the methodology of the dimension reduction part. The following slides are the methodology of the classification part.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( 2m 23s)</a:t>
            </a:r>
          </a:p>
          <a:p>
            <a:r>
              <a:rPr lang="en-US" dirty="0"/>
              <a:t>( 12m 12s)</a:t>
            </a:r>
          </a:p>
          <a:p>
            <a:endParaRPr lang="en-US" dirty="0"/>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14934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latent space can be viewed as the representation of the input, this thesis train the leakage classification model on the latent space instead of the original dataset. </a:t>
            </a:r>
          </a:p>
          <a:p>
            <a:r>
              <a:rPr lang="en-US" dirty="0"/>
              <a:t>The goal of the classification model is to recognize 4 different leakage categories: no leakage, external rod leakage, external piston leakage, and internal leakage.</a:t>
            </a:r>
          </a:p>
          <a:p>
            <a:r>
              <a:rPr lang="en-US" dirty="0"/>
              <a:t>( 0m 23s)</a:t>
            </a:r>
          </a:p>
          <a:p>
            <a:pPr algn="l"/>
            <a:r>
              <a:rPr lang="en-US" dirty="0"/>
              <a:t>( 12m 35s)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p:txBody>
      </p:sp>
    </p:spTree>
    <p:extLst>
      <p:ext uri="{BB962C8B-B14F-4D97-AF65-F5344CB8AC3E}">
        <p14:creationId xmlns:p14="http://schemas.microsoft.com/office/powerpoint/2010/main" val="105037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baseline="0" dirty="0"/>
              <a:t>This presentation </a:t>
            </a:r>
            <a:r>
              <a:rPr lang="en-US" baseline="0" dirty="0"/>
              <a:t>starts with the motivation, which includes: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What is the benefit of data-based condition monitoring in fluid power systems.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What is dimension reduction and what is the benefit.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What have been done in the literature.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And the focus of this thesis.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In the other following sections, I’ll talk about: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aseline="0" dirty="0"/>
              <a:t>T</a:t>
            </a:r>
            <a:r>
              <a:rPr lang="en-US" baseline="0" dirty="0"/>
              <a:t>he simulation model</a:t>
            </a:r>
            <a:r>
              <a:rPr lang="zh-TW" altLang="en-US" baseline="0" dirty="0"/>
              <a:t> </a:t>
            </a:r>
            <a:r>
              <a:rPr lang="en-US" altLang="zh-TW" baseline="0" dirty="0"/>
              <a:t>of the </a:t>
            </a:r>
            <a:r>
              <a:rPr lang="en-US" baseline="0" dirty="0"/>
              <a:t>pneumatic system and the dataset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 proposed dimension reduction and leakage classification framework, and their results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Lastly, the conclusion and future 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( 0m 32s)</a:t>
            </a: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( 1m 5s)</a:t>
            </a: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baseline="0" dirty="0"/>
          </a:p>
        </p:txBody>
      </p:sp>
    </p:spTree>
    <p:extLst>
      <p:ext uri="{BB962C8B-B14F-4D97-AF65-F5344CB8AC3E}">
        <p14:creationId xmlns:p14="http://schemas.microsoft.com/office/powerpoint/2010/main" val="219689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pipeline of training classification models is similar to the previously mentioned pipeline. </a:t>
            </a:r>
          </a:p>
          <a:p>
            <a:r>
              <a:rPr lang="en-US" dirty="0"/>
              <a:t>However, because of the varying sequence length and the fixed window size, the number of windows sliced from each sequence can be different, and the size of the resulting latent space can therefore also be different.</a:t>
            </a:r>
          </a:p>
          <a:p>
            <a:r>
              <a:rPr lang="en-US" dirty="0"/>
              <a:t>And again, the classification model can only take input with a fixed size.</a:t>
            </a:r>
          </a:p>
          <a:p>
            <a:r>
              <a:rPr lang="en-US" dirty="0"/>
              <a:t>To solve this problem, for each sequence, the mean of all latent data points resulted from all windows of this sequence is taken. </a:t>
            </a:r>
          </a:p>
          <a:p>
            <a:r>
              <a:rPr lang="en-US" dirty="0"/>
              <a:t>Therefore, each data sequence is only represented by one data point, and the size of this data point equals to the number of dimensions of the latent space.</a:t>
            </a:r>
          </a:p>
          <a:p>
            <a:endParaRPr lang="en-US" dirty="0"/>
          </a:p>
          <a:p>
            <a:r>
              <a:rPr lang="en-US" altLang="zh-TW" dirty="0"/>
              <a:t>The two classification algorithms used in this thesis are random forest and multi-layer perceptron.</a:t>
            </a:r>
            <a:r>
              <a:rPr lang="zh-TW" altLang="en-US" dirty="0"/>
              <a:t> </a:t>
            </a:r>
            <a:r>
              <a:rPr lang="en-US" altLang="zh-TW" dirty="0"/>
              <a:t>These are widely used algorithms on classification applications.</a:t>
            </a:r>
          </a:p>
          <a:p>
            <a:r>
              <a:rPr lang="en-US" dirty="0"/>
              <a:t>( 0m 55s)</a:t>
            </a:r>
            <a:endParaRPr lang="en-US" altLang="zh-TW" dirty="0"/>
          </a:p>
          <a:p>
            <a:r>
              <a:rPr lang="en-US" dirty="0"/>
              <a:t>( 13m 30s)</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Tree>
    <p:extLst>
      <p:ext uri="{BB962C8B-B14F-4D97-AF65-F5344CB8AC3E}">
        <p14:creationId xmlns:p14="http://schemas.microsoft.com/office/powerpoint/2010/main" val="3084931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Random forest algorithm consists of decision trees, and the classification result depends on the majority vote.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intuitive idea is the one that most of the decision trees agree 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Multi-layer perceptron, as its name suggests, contains layers of perceptrons.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input data come to the hidden layer. There can be one or multiple hidden layers.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After the hidden layers, the information flow to the output layer.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this thesis there are 4 different leakage classes, so the output layer contains 4 perceptrons.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perceptron outputs one value, and the class with the greatest value is the output of this multi-layer perceptron classifier.</a:t>
            </a:r>
          </a:p>
          <a:p>
            <a:pPr algn="l"/>
            <a:endParaRPr lang="en-US" dirty="0"/>
          </a:p>
          <a:p>
            <a:pPr algn="l"/>
            <a:r>
              <a:rPr lang="en-US" dirty="0"/>
              <a:t>The details of the decision tree and the perceptron are not the focus of the thesis, so I put the information about them in the appendix. </a:t>
            </a:r>
          </a:p>
          <a:p>
            <a:pPr algn="l"/>
            <a:r>
              <a:rPr lang="en-US" dirty="0"/>
              <a:t>We can talk more about them in the Q &amp; A section if anyone is interested.</a:t>
            </a:r>
          </a:p>
          <a:p>
            <a:pPr algn="l"/>
            <a:r>
              <a:rPr lang="en-US" dirty="0"/>
              <a:t>( 0m 58s)</a:t>
            </a:r>
          </a:p>
          <a:p>
            <a:pPr algn="l"/>
            <a:r>
              <a:rPr lang="en-US" dirty="0"/>
              <a:t>( 14m 28s)</a:t>
            </a:r>
          </a:p>
        </p:txBody>
      </p:sp>
    </p:spTree>
    <p:extLst>
      <p:ext uri="{BB962C8B-B14F-4D97-AF65-F5344CB8AC3E}">
        <p14:creationId xmlns:p14="http://schemas.microsoft.com/office/powerpoint/2010/main" val="3823182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this section, I will present the result of the unsupervised dimension reduction models as well as the leakage classification models.</a:t>
            </a:r>
          </a:p>
          <a:p>
            <a:r>
              <a:rPr lang="en-US" dirty="0"/>
              <a:t>( 0m 9s)</a:t>
            </a:r>
            <a:endParaRPr lang="de-DE" dirty="0"/>
          </a:p>
          <a:p>
            <a:pPr algn="l"/>
            <a:r>
              <a:rPr lang="en-US" dirty="0"/>
              <a:t>( 14m 37s)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de-DE" dirty="0"/>
          </a:p>
        </p:txBody>
      </p:sp>
    </p:spTree>
    <p:extLst>
      <p:ext uri="{BB962C8B-B14F-4D97-AF65-F5344CB8AC3E}">
        <p14:creationId xmlns:p14="http://schemas.microsoft.com/office/powerpoint/2010/main" val="585685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latent space. </a:t>
            </a:r>
          </a:p>
          <a:p>
            <a:r>
              <a:rPr lang="en-US" dirty="0"/>
              <a:t>These are not yet the classification result but the ground truth for training classification models. The classification results will be shown later.</a:t>
            </a:r>
          </a:p>
          <a:p>
            <a:endParaRPr lang="en-US" dirty="0"/>
          </a:p>
          <a:p>
            <a:r>
              <a:rPr lang="en-US" dirty="0"/>
              <a:t>This figure is the latent space generated by a model with </a:t>
            </a:r>
            <a:r>
              <a:rPr lang="en-US" altLang="zh-TW" dirty="0"/>
              <a:t>linear layers, 3 features, and 3 dimensional latent space.</a:t>
            </a:r>
          </a:p>
          <a:p>
            <a:r>
              <a:rPr lang="en-US" altLang="zh-TW" dirty="0"/>
              <a:t>Each data point represent the mean of latent data points of a sequence.</a:t>
            </a:r>
          </a:p>
          <a:p>
            <a:r>
              <a:rPr lang="en-US" altLang="zh-TW" dirty="0"/>
              <a:t>For example, if a data sequence with no leakage comes, it is first sliced into windows, and each window results in one latent data point, and then the mean of these data points has 3 values because the latent space is defined as 3 dimensional in this autoencoder model. </a:t>
            </a:r>
          </a:p>
          <a:p>
            <a:r>
              <a:rPr lang="en-US" altLang="zh-TW" dirty="0"/>
              <a:t>The 3 values of the mean are plotted in this figure as a black dot.</a:t>
            </a:r>
          </a:p>
          <a:p>
            <a:endParaRPr lang="en-US" dirty="0"/>
          </a:p>
          <a:p>
            <a:r>
              <a:rPr lang="en-US" dirty="0"/>
              <a:t>In this figure, the boundary between the 4 leakage category is clear, meaning the autoencoder model is capable of separating the latent data points into different regions. </a:t>
            </a:r>
          </a:p>
          <a:p>
            <a:r>
              <a:rPr lang="en-US" dirty="0"/>
              <a:t>( 1m 2s)</a:t>
            </a:r>
          </a:p>
          <a:p>
            <a:pPr algn="l"/>
            <a:r>
              <a:rPr lang="en-US" dirty="0"/>
              <a:t>( 15m 39s)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17560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figure is the latent space generated by a model with </a:t>
            </a:r>
            <a:r>
              <a:rPr lang="en-US" altLang="zh-TW" dirty="0"/>
              <a:t>LSTM layers, 3 features, and 3 dimensional latent space.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setting of feature and latent space dimension are the same as the previous slide, only it contains LSTM layer.</a:t>
            </a:r>
          </a:p>
          <a:p>
            <a:pPr algn="l"/>
            <a:r>
              <a:rPr lang="en-US" dirty="0"/>
              <a:t>( 0m 15s)</a:t>
            </a:r>
            <a:endParaRPr lang="en-US" sz="1000" b="0" i="0" u="none" strike="noStrike" baseline="0" dirty="0">
              <a:latin typeface="NimbusRomNo9L-Regu"/>
            </a:endParaRPr>
          </a:p>
          <a:p>
            <a:pPr algn="l"/>
            <a:r>
              <a:rPr lang="en-US" dirty="0"/>
              <a:t>( 15m 54s)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2542912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figure is the latent space generated by a model with </a:t>
            </a:r>
            <a:r>
              <a:rPr lang="en-US" altLang="zh-TW" dirty="0"/>
              <a:t>LSTM layers, 3 features, and 4 dimensional latent space.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setting of model type and feature are the same as the previous slide, only the latent dimension is higher.</a:t>
            </a:r>
          </a:p>
          <a:p>
            <a:pPr algn="l"/>
            <a:r>
              <a:rPr lang="en-US" dirty="0"/>
              <a:t>( 0m 16s)</a:t>
            </a:r>
            <a:endParaRPr lang="en-US" sz="1000" b="0" i="0" u="none" strike="noStrike" baseline="0" dirty="0">
              <a:latin typeface="NimbusRomNo9L-Regu"/>
            </a:endParaRPr>
          </a:p>
          <a:p>
            <a:pPr algn="l"/>
            <a:r>
              <a:rPr lang="en-US" dirty="0"/>
              <a:t>( 16m 10s)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2375643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000" b="0" i="0" u="none" strike="noStrike" baseline="0" dirty="0">
                <a:latin typeface="NimbusRomNo9L-Regu"/>
              </a:rPr>
              <a:t>In order to demonstrate the 3 dimensional plot more clearly, here I prepared a short video of it.</a:t>
            </a:r>
          </a:p>
          <a:p>
            <a:pPr algn="l"/>
            <a:r>
              <a:rPr lang="en-US" altLang="zh-TW" sz="1000" b="0" i="0" u="none" strike="noStrike" baseline="0" dirty="0">
                <a:latin typeface="NimbusRomNo9L-Regu"/>
              </a:rPr>
              <a:t>The 4 different leakage categories are clearly separable from one another.</a:t>
            </a:r>
            <a:endParaRPr lang="en-US" sz="1000" b="0" i="0" u="none" strike="noStrike" baseline="0" dirty="0">
              <a:latin typeface="NimbusRomNo9L-Regu"/>
            </a:endParaRPr>
          </a:p>
          <a:p>
            <a:pPr algn="l"/>
            <a:r>
              <a:rPr lang="en-US" dirty="0"/>
              <a:t>( 0m 18s)</a:t>
            </a:r>
            <a:endParaRPr lang="en-US" sz="1000" b="0" i="0" u="none" strike="noStrike" baseline="0" dirty="0">
              <a:latin typeface="NimbusRomNo9L-Regu"/>
            </a:endParaRPr>
          </a:p>
          <a:p>
            <a:pPr algn="l"/>
            <a:r>
              <a:rPr lang="en-US" dirty="0"/>
              <a:t>( 16m 28s)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2822937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latent, and with this latent we implemented leakage status classifiers, which should tell the leakage status of the system: </a:t>
            </a:r>
          </a:p>
          <a:p>
            <a:r>
              <a:rPr lang="en-US" dirty="0"/>
              <a:t>It’s no leakage, external rod leakage, external piston leakage, or internal leakage.</a:t>
            </a:r>
          </a:p>
          <a:p>
            <a:r>
              <a:rPr lang="en-US" dirty="0"/>
              <a:t>Generally speaking, all of classifiers perform well.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In this study, </a:t>
            </a:r>
            <a:r>
              <a:rPr lang="en-US" dirty="0"/>
              <a:t>random forest algorithm performs a little bit better than multi-layer perceptron, and the models with larger latent size also perform a little bit better.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Still, all of them perform very well in classifying leakage types.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All the classification results are higher than 97%, some are even 100%, so the differences between classifiers are not much.</a:t>
            </a:r>
          </a:p>
          <a:p>
            <a:endParaRPr lang="en-US" dirty="0"/>
          </a:p>
          <a:p>
            <a:r>
              <a:rPr lang="en-US" dirty="0"/>
              <a:t>One reason is that, the latent data are already very well separated, as shown in previous latent space figures.</a:t>
            </a:r>
          </a:p>
          <a:p>
            <a:r>
              <a:rPr lang="en-US" dirty="0"/>
              <a:t>Most importantly, </a:t>
            </a:r>
            <a:r>
              <a:rPr lang="en-US" altLang="zh-TW" dirty="0"/>
              <a:t>the data used in this thesis is simulated without noise and</a:t>
            </a:r>
            <a:r>
              <a:rPr lang="en-US" dirty="0"/>
              <a:t> disturbance.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adding noise and disturbance, or if real data collected from machines are used, the accuracies are likely to drop. </a:t>
            </a:r>
          </a:p>
          <a:p>
            <a:endParaRPr lang="en-US" dirty="0"/>
          </a:p>
          <a:p>
            <a:r>
              <a:rPr lang="en-US" dirty="0"/>
              <a:t>( 1m 10s)</a:t>
            </a:r>
          </a:p>
          <a:p>
            <a:r>
              <a:rPr lang="en-US" dirty="0"/>
              <a:t>( 17m 38s)</a:t>
            </a:r>
          </a:p>
          <a:p>
            <a:endParaRPr lang="en-US" dirty="0"/>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62795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last section of my presentation is conclusion and future work.</a:t>
            </a:r>
          </a:p>
          <a:p>
            <a:r>
              <a:rPr lang="en-US" dirty="0"/>
              <a:t>( 0m 5s)</a:t>
            </a:r>
            <a:endParaRPr lang="de-DE" dirty="0"/>
          </a:p>
          <a:p>
            <a:r>
              <a:rPr lang="en-US" dirty="0"/>
              <a:t>( 17m 43s)</a:t>
            </a:r>
            <a:endParaRPr lang="de-DE" dirty="0"/>
          </a:p>
        </p:txBody>
      </p:sp>
    </p:spTree>
    <p:extLst>
      <p:ext uri="{BB962C8B-B14F-4D97-AF65-F5344CB8AC3E}">
        <p14:creationId xmlns:p14="http://schemas.microsoft.com/office/powerpoint/2010/main" val="2793450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This thesis reduces the simulation data of a pneumatic machine by at least 84%, and the reduced, much smaller data representation, still contains enough information for reconstruction task and classification task.</a:t>
            </a:r>
          </a:p>
          <a:p>
            <a:pPr algn="l"/>
            <a:endParaRPr lang="en-US" dirty="0"/>
          </a:p>
          <a:p>
            <a:pPr algn="l"/>
            <a:r>
              <a:rPr lang="en-US" dirty="0"/>
              <a:t>The autoencoder models not only compress the data into smaller data representation, but also make separate regions in the latent space for different leakage categories.</a:t>
            </a:r>
          </a:p>
          <a:p>
            <a:pPr algn="l"/>
            <a:endParaRPr lang="en-US" dirty="0"/>
          </a:p>
          <a:p>
            <a:pPr algn="l"/>
            <a:r>
              <a:rPr lang="en-US" dirty="0"/>
              <a:t>The classification models built on the latent space can predict the leakage category with high accuracy.</a:t>
            </a:r>
          </a:p>
          <a:p>
            <a:pPr algn="l"/>
            <a:endParaRPr lang="en-US" dirty="0"/>
          </a:p>
          <a:p>
            <a:pPr algn="l"/>
            <a:r>
              <a:rPr lang="en-US" dirty="0"/>
              <a:t>In addition, because the models are trained by windows with fixed size instead of sequences, the whole framework proposed by this thesis is more general and can also apply to time-series dataset with varying sequence length.</a:t>
            </a:r>
          </a:p>
          <a:p>
            <a:pPr algn="l"/>
            <a:endParaRPr lang="en-US" dirty="0"/>
          </a:p>
          <a:p>
            <a:pPr algn="l"/>
            <a:r>
              <a:rPr lang="en-US" altLang="zh-TW" dirty="0"/>
              <a:t>Overall, </a:t>
            </a:r>
            <a:r>
              <a:rPr lang="en-US" dirty="0"/>
              <a:t>this thesis applies deep learning techniques on fluid power systems for condition monitoring, and the connection of the unsupervised learning data compression algorithm and the supervised learning classification models forms a useful framework for further research</a:t>
            </a:r>
          </a:p>
          <a:p>
            <a:pPr algn="l"/>
            <a:r>
              <a:rPr lang="en-US" dirty="0"/>
              <a:t>--(</a:t>
            </a:r>
            <a:r>
              <a:rPr lang="zh-TW" altLang="en-US" dirty="0"/>
              <a:t> </a:t>
            </a:r>
            <a:r>
              <a:rPr lang="en-US" altLang="zh-TW" dirty="0"/>
              <a:t>1m 10s)</a:t>
            </a:r>
          </a:p>
          <a:p>
            <a:pPr algn="l"/>
            <a:r>
              <a:rPr lang="en-US" dirty="0"/>
              <a:t>--( 18m 53s)</a:t>
            </a:r>
          </a:p>
          <a:p>
            <a:pPr algn="l"/>
            <a:endParaRPr lang="en-US" dirty="0"/>
          </a:p>
          <a:p>
            <a:pPr algn="l"/>
            <a:r>
              <a:rPr lang="en-US" altLang="zh-TW" dirty="0"/>
              <a:t>(click)</a:t>
            </a:r>
            <a:endParaRPr lang="en-US" dirty="0"/>
          </a:p>
          <a:p>
            <a:pPr algn="l"/>
            <a:r>
              <a:rPr lang="en-US" dirty="0"/>
              <a:t>For future work, </a:t>
            </a:r>
            <a:r>
              <a:rPr lang="en-US" sz="1800" dirty="0"/>
              <a:t>the data used in this thesis come from a simulation without noise and disturbance. </a:t>
            </a:r>
          </a:p>
          <a:p>
            <a:pPr algn="l"/>
            <a:r>
              <a:rPr lang="en-US" sz="1800" dirty="0"/>
              <a:t>So the future work can be taking noise and disturbance into the simulation dataset, or to further use experimental data as input.</a:t>
            </a:r>
            <a:endParaRPr lang="en-US" sz="1800" b="0" i="0" u="none" strike="noStrike" baseline="0" dirty="0">
              <a:latin typeface="NimbusRomNo9L-Regu"/>
            </a:endParaRPr>
          </a:p>
          <a:p>
            <a:pPr algn="l"/>
            <a:r>
              <a:rPr lang="en-US" sz="1800" b="0" i="0" u="none" strike="noStrike" baseline="0" dirty="0">
                <a:latin typeface="NimbusRomNo9L-Regu"/>
              </a:rPr>
              <a:t>Another research direction can be applying this training framework to the dataset of other machines.</a:t>
            </a:r>
          </a:p>
          <a:p>
            <a:pPr algn="l"/>
            <a:endParaRPr lang="en-US" sz="1800" b="0" i="0" u="none" strike="noStrike" baseline="0" dirty="0">
              <a:latin typeface="NimbusRomNo9L-Regu"/>
            </a:endParaRPr>
          </a:p>
          <a:p>
            <a:pPr algn="l"/>
            <a:r>
              <a:rPr lang="en-US" sz="1800" b="0" i="0" u="none" strike="noStrike" baseline="0" dirty="0">
                <a:latin typeface="NimbusRomNo9L-Regu"/>
              </a:rPr>
              <a:t>In addition, to improve in a machine learning way, the enhancement of autoencoder, which is the variational autoencoder, can be investigated.</a:t>
            </a:r>
          </a:p>
          <a:p>
            <a:pPr algn="l"/>
            <a:r>
              <a:rPr lang="en-US" sz="1800" b="0" i="0" u="none" strike="noStrike" baseline="0" dirty="0">
                <a:latin typeface="NimbusRomNo9L-Regu"/>
              </a:rPr>
              <a:t>Variational autoencoder focus even more on the latent space, so it's possible to investigate the reduced data representation even more.</a:t>
            </a:r>
          </a:p>
          <a:p>
            <a:pPr algn="l"/>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en-US" dirty="0"/>
              <a:t>( 1m 51s)</a:t>
            </a:r>
          </a:p>
          <a:p>
            <a:pPr algn="l"/>
            <a:r>
              <a:rPr lang="en-US" dirty="0"/>
              <a:t>( 19m 34s)</a:t>
            </a:r>
          </a:p>
          <a:p>
            <a:pPr algn="l"/>
            <a:endParaRPr lang="en-US" dirty="0"/>
          </a:p>
          <a:p>
            <a:pPr algn="l"/>
            <a:endParaRPr lang="en-US" dirty="0"/>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232717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4000" dirty="0"/>
              <a:t>Condition monitoring is to detect potential faults by</a:t>
            </a:r>
            <a:r>
              <a:rPr lang="zh-TW" altLang="en-US" sz="4000" dirty="0"/>
              <a:t> </a:t>
            </a:r>
            <a:r>
              <a:rPr lang="en-US" altLang="zh-TW" sz="4000" dirty="0"/>
              <a:t>monitoring one or several parameters in a machine.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4000" dirty="0"/>
              <a:t>Applications can be </a:t>
            </a:r>
            <a:r>
              <a:rPr lang="en-US" altLang="zh-TW" sz="7200" dirty="0"/>
              <a:t>early detection of failures and predictive maintenance.</a:t>
            </a:r>
          </a:p>
          <a:p>
            <a:pPr algn="l"/>
            <a:r>
              <a:rPr lang="en-US" sz="1800" b="0" i="0" u="none" strike="noStrike" baseline="0" dirty="0">
                <a:latin typeface="NimbusRomNo9L-Regu"/>
              </a:rPr>
              <a:t>Many fluid power systems nowadays have been equipped with a vast number of sensors</a:t>
            </a:r>
            <a:r>
              <a:rPr lang="zh-TW" altLang="en-US" sz="1800" b="0" i="0" u="none" strike="noStrike" baseline="0" dirty="0">
                <a:latin typeface="NimbusRomNo9L-Regu"/>
              </a:rPr>
              <a:t> </a:t>
            </a:r>
            <a:r>
              <a:rPr lang="en-US" altLang="zh-TW" sz="1800" b="0" i="0" u="none" strike="noStrike" baseline="0" dirty="0">
                <a:latin typeface="NimbusRomNo9L-Regu"/>
              </a:rPr>
              <a:t>to</a:t>
            </a:r>
            <a:r>
              <a:rPr lang="en-US" sz="1800" b="0" i="0" u="none" strike="noStrike" baseline="0" dirty="0">
                <a:latin typeface="NimbusRomNo9L-Regu"/>
              </a:rPr>
              <a:t> collect data, which leads to data-based condition monitoring.</a:t>
            </a:r>
          </a:p>
          <a:p>
            <a:pPr algn="l"/>
            <a:r>
              <a:rPr lang="en-US" sz="1800" b="0" i="0" u="none" strike="noStrike" baseline="0" dirty="0">
                <a:latin typeface="NimbusRomNo9L-Regu"/>
              </a:rPr>
              <a:t>Thanks to the collected data and machine learning, condition monitoring can be automated and do not always require human experts.</a:t>
            </a:r>
          </a:p>
          <a:p>
            <a:pPr algn="l"/>
            <a:r>
              <a:rPr lang="en-US" dirty="0"/>
              <a:t>Although data can be helpful, high volume of data would be difficult to handle. </a:t>
            </a:r>
          </a:p>
          <a:p>
            <a:pPr algn="l"/>
            <a:r>
              <a:rPr lang="en-US" dirty="0"/>
              <a:t>--( 0m 39s)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--( 1m 44s)</a:t>
            </a:r>
          </a:p>
          <a:p>
            <a:pPr algn="l"/>
            <a:endParaRPr lang="en-US" dirty="0"/>
          </a:p>
          <a:p>
            <a:pPr algn="l"/>
            <a:r>
              <a:rPr lang="en-US" dirty="0"/>
              <a:t>(click)</a:t>
            </a:r>
          </a:p>
          <a:p>
            <a:pPr algn="l"/>
            <a:r>
              <a:rPr lang="en-US" dirty="0"/>
              <a:t>In cases of high volume of data, dimension reduction is necessary.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charter"/>
              </a:rPr>
              <a:t>Common dimension reduction techniques are unsupervised learning and principal component analysis (PCA).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charter"/>
              </a:rPr>
              <a:t>PCA is essentially a linear transformation but unsupervised learning methods such as autoencoders are capable of modelling complex non linear functions.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charter"/>
              </a:rPr>
              <a:t>I researched on literature using unsupervised learning models</a:t>
            </a:r>
            <a:r>
              <a:rPr lang="zh-TW" altLang="en-US" b="0" i="0" dirty="0">
                <a:solidFill>
                  <a:srgbClr val="292929"/>
                </a:solidFill>
                <a:effectLst/>
                <a:latin typeface="charter"/>
              </a:rPr>
              <a:t> </a:t>
            </a:r>
            <a:r>
              <a:rPr lang="en-US" altLang="zh-TW" b="0" i="0" dirty="0">
                <a:solidFill>
                  <a:srgbClr val="292929"/>
                </a:solidFill>
                <a:effectLst/>
                <a:latin typeface="charter"/>
              </a:rPr>
              <a:t>to carry out </a:t>
            </a:r>
            <a:r>
              <a:rPr lang="en-US" b="0" i="0" dirty="0">
                <a:solidFill>
                  <a:srgbClr val="292929"/>
                </a:solidFill>
                <a:effectLst/>
                <a:latin typeface="charter"/>
              </a:rPr>
              <a:t>dimension reduction task in the field of fluid systems with time-series dataset.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charter"/>
              </a:rPr>
              <a:t>Models such as neural network, autoencoders, and variational autoencoder can be found in some literature, but the sequences of the time series dataset are often fixed.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--( 0m 48s)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--( 2m 32s)</a:t>
            </a: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charter"/>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charter"/>
              </a:rPr>
              <a:t>Therefore, the focus of this thesis is</a:t>
            </a:r>
            <a:r>
              <a:rPr lang="en-US" altLang="zh-TW" b="0" i="0" dirty="0">
                <a:solidFill>
                  <a:srgbClr val="292929"/>
                </a:solidFill>
                <a:effectLst/>
                <a:latin typeface="charter"/>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i="0" dirty="0">
                <a:solidFill>
                  <a:srgbClr val="292929"/>
                </a:solidFill>
                <a:effectLst/>
                <a:latin typeface="charter"/>
              </a:rPr>
              <a:t>First, to reduce size of a simulated dataset of a pneumatic machine using autoencoder. Autoencoder is a powerful deep unsupervised learning and also non-linear algorithm.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charter"/>
              </a:rPr>
              <a:t>Second, to give a more general framework that can also take varying sequence length data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charter"/>
              </a:rPr>
              <a:t>Third, to output meaningful data representation of the original dataset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charter"/>
              </a:rPr>
              <a:t>Lastly, to predict leakage status with the data representation, to achieve the goal of condition monitoring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charter"/>
              </a:rPr>
              <a:t>This is the motivation of this thesis.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( 2m 9s)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( 3m 14s)</a:t>
            </a: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charter"/>
            </a:endParaRPr>
          </a:p>
        </p:txBody>
      </p:sp>
    </p:spTree>
    <p:extLst>
      <p:ext uri="{BB962C8B-B14F-4D97-AF65-F5344CB8AC3E}">
        <p14:creationId xmlns:p14="http://schemas.microsoft.com/office/powerpoint/2010/main" val="2302746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Q&amp;A:</a:t>
            </a:r>
          </a:p>
          <a:p>
            <a:r>
              <a:rPr lang="en-US" dirty="0"/>
              <a:t>Q: Can it be applied to other machine?</a:t>
            </a:r>
          </a:p>
          <a:p>
            <a:r>
              <a:rPr lang="en-US" dirty="0"/>
              <a:t>A: Yes, Generally the pipeline can be applied to other machines, but the parameters may need some tunings.</a:t>
            </a:r>
          </a:p>
          <a:p>
            <a:endParaRPr lang="en-US" dirty="0"/>
          </a:p>
          <a:p>
            <a:r>
              <a:rPr lang="en-US" dirty="0"/>
              <a:t>Q: Difference between Linear and LSTM</a:t>
            </a:r>
          </a:p>
          <a:p>
            <a:r>
              <a:rPr lang="en-US" dirty="0"/>
              <a:t>A: LSTM performs better but not super much better. The reason can be because the dataset is not very complicated, so the linear models are also able to learn the pattern.</a:t>
            </a:r>
          </a:p>
          <a:p>
            <a:endParaRPr lang="en-US" dirty="0"/>
          </a:p>
          <a:p>
            <a:r>
              <a:rPr lang="en-US" dirty="0"/>
              <a:t>Q: Why didn’t add noise and disturbance to the simulation model</a:t>
            </a:r>
          </a:p>
          <a:p>
            <a:r>
              <a:rPr lang="en-US" dirty="0"/>
              <a:t>A: This thesis was actually finished last November. The presentation is today because there were no available presentation timeslots last December and this January. When Tim told me about the available newer simulation dataset, my research was already finished so I couldn’t managed to use the better simulation dataset. This is why I put this in the future work section. </a:t>
            </a:r>
          </a:p>
          <a:p>
            <a:endParaRPr lang="en-US" dirty="0"/>
          </a:p>
        </p:txBody>
      </p:sp>
    </p:spTree>
    <p:extLst>
      <p:ext uri="{BB962C8B-B14F-4D97-AF65-F5344CB8AC3E}">
        <p14:creationId xmlns:p14="http://schemas.microsoft.com/office/powerpoint/2010/main" val="373818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a:p>
            <a:r>
              <a:rPr lang="en-US" dirty="0"/>
              <a:t>In this thesis, 12 autoencoder models with different settings were implemented.</a:t>
            </a:r>
          </a:p>
          <a:p>
            <a:r>
              <a:rPr lang="en-US" dirty="0"/>
              <a:t>First, we take a look at the the column recurrent neural network.</a:t>
            </a:r>
          </a:p>
          <a:p>
            <a:r>
              <a:rPr lang="en-US" dirty="0"/>
              <a:t>Recurrent neural network is a kind of neural network which </a:t>
            </a:r>
            <a:r>
              <a:rPr lang="en-US" altLang="zh-TW" dirty="0"/>
              <a:t>remembers things from the past. It is therefore commonly used for time-series data. LSTM is </a:t>
            </a:r>
            <a:r>
              <a:rPr lang="en-US" altLang="zh-TW"/>
              <a:t>one kind of </a:t>
            </a:r>
            <a:r>
              <a:rPr lang="en-US" altLang="zh-TW" dirty="0"/>
              <a:t>the recurrent neural network.</a:t>
            </a:r>
          </a:p>
          <a:p>
            <a:r>
              <a:rPr lang="en-US" dirty="0"/>
              <a:t>The</a:t>
            </a:r>
            <a:r>
              <a:rPr lang="zh-TW" altLang="en-US" dirty="0"/>
              <a:t> </a:t>
            </a:r>
            <a:r>
              <a:rPr lang="en-US" dirty="0"/>
              <a:t>“</a:t>
            </a:r>
            <a:r>
              <a:rPr lang="en-US" altLang="zh-TW" dirty="0"/>
              <a:t>Yes</a:t>
            </a:r>
            <a:r>
              <a:rPr lang="en-US" dirty="0"/>
              <a:t>” here means this model contains one LSTM layer in both encoder and decoder, and the “No” means this model doesn’t contain any LSTM layer.</a:t>
            </a:r>
          </a:p>
          <a:p>
            <a:r>
              <a:rPr lang="en-US" dirty="0"/>
              <a:t>Feature size. Feature size 2 means this model is trained only by the cylinder displacement data and the valve status data.</a:t>
            </a:r>
          </a:p>
          <a:p>
            <a:r>
              <a:rPr lang="en-US" dirty="0"/>
              <a:t>Feature size 3 means</a:t>
            </a:r>
            <a:r>
              <a:rPr lang="zh-TW" altLang="en-US" dirty="0"/>
              <a:t> </a:t>
            </a:r>
            <a:r>
              <a:rPr lang="en-US" altLang="zh-TW" dirty="0"/>
              <a:t>the dataset also contains </a:t>
            </a:r>
            <a:r>
              <a:rPr lang="en-US" dirty="0"/>
              <a:t>velocity, which is calculated by the derivative of displacement.</a:t>
            </a:r>
          </a:p>
          <a:p>
            <a:r>
              <a:rPr lang="en-US" dirty="0"/>
              <a:t>Feature dimension. Latent dimension value is the same as the feature size, or 4, or 64.</a:t>
            </a:r>
          </a:p>
          <a:p>
            <a:endParaRPr lang="en-US" dirty="0"/>
          </a:p>
        </p:txBody>
      </p:sp>
    </p:spTree>
    <p:extLst>
      <p:ext uri="{BB962C8B-B14F-4D97-AF65-F5344CB8AC3E}">
        <p14:creationId xmlns:p14="http://schemas.microsoft.com/office/powerpoint/2010/main" val="2347889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Tree>
    <p:extLst>
      <p:ext uri="{BB962C8B-B14F-4D97-AF65-F5344CB8AC3E}">
        <p14:creationId xmlns:p14="http://schemas.microsoft.com/office/powerpoint/2010/main" val="1204846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a:p>
            <a:r>
              <a:rPr lang="en-US" dirty="0"/>
              <a:t>This figure shows the reconstruction error as well as the compression rate of each model. </a:t>
            </a:r>
          </a:p>
          <a:p>
            <a:r>
              <a:rPr lang="en-US" dirty="0"/>
              <a:t>The compression rate is a percentage calculated by 1 minus the ratio of latent size divided by the window size.</a:t>
            </a:r>
          </a:p>
          <a:p>
            <a:r>
              <a:rPr lang="en-US" dirty="0"/>
              <a:t>When the latent size is smaller, the compression rate is higher, meaning the input data is compressed to a smaller data representation.</a:t>
            </a:r>
          </a:p>
          <a:p>
            <a:r>
              <a:rPr lang="en-US" dirty="0"/>
              <a:t>However, the reconstruction error decreases with the increase of latent size. </a:t>
            </a:r>
          </a:p>
          <a:p>
            <a:r>
              <a:rPr lang="en-US" dirty="0"/>
              <a:t>This means, when the latent size is larger, the original data can be better represented.</a:t>
            </a:r>
          </a:p>
          <a:p>
            <a:endParaRPr lang="en-US" dirty="0"/>
          </a:p>
          <a:p>
            <a:r>
              <a:rPr lang="en-US" dirty="0"/>
              <a:t>In addition, the reconstruction loss of models with </a:t>
            </a:r>
            <a:r>
              <a:rPr lang="en-US" altLang="zh-TW" dirty="0"/>
              <a:t>LSTM</a:t>
            </a:r>
            <a:r>
              <a:rPr lang="zh-TW" altLang="en-US" dirty="0"/>
              <a:t> </a:t>
            </a:r>
            <a:r>
              <a:rPr lang="en-US" altLang="zh-TW" dirty="0"/>
              <a:t>layer is lower, and increasing the feature size by adding velocity data does not help to reduce the reconstruction error.</a:t>
            </a:r>
          </a:p>
          <a:p>
            <a:endParaRPr lang="en-US" dirty="0"/>
          </a:p>
        </p:txBody>
      </p:sp>
    </p:spTree>
    <p:extLst>
      <p:ext uri="{BB962C8B-B14F-4D97-AF65-F5344CB8AC3E}">
        <p14:creationId xmlns:p14="http://schemas.microsoft.com/office/powerpoint/2010/main" val="2026208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a:p>
            <a:r>
              <a:rPr lang="en-US" dirty="0"/>
              <a:t>The latent space are then used to train the classification models and this slide shows the result.</a:t>
            </a:r>
          </a:p>
          <a:p>
            <a:endParaRPr lang="en-US" dirty="0"/>
          </a:p>
          <a:p>
            <a:r>
              <a:rPr lang="en-US" dirty="0"/>
              <a:t>In this thesis, two classification models are implemented: the random forest and the multi-layer perceptron.</a:t>
            </a:r>
          </a:p>
          <a:p>
            <a:endParaRPr lang="en-US" dirty="0"/>
          </a:p>
          <a:p>
            <a:r>
              <a:rPr lang="en-US" dirty="0"/>
              <a:t>The right most gray bar is the accuracy of a multi-layer perceptron model, which is trained by the latent space generated by autoencoder with 3 features, 64 dimensional latent, and without LSTM layer.</a:t>
            </a:r>
          </a:p>
          <a:p>
            <a:endParaRPr lang="en-US" dirty="0"/>
          </a:p>
          <a:p>
            <a:r>
              <a:rPr lang="en-US" dirty="0"/>
              <a:t>All the classification results are very close to 100%, because the latent data are already very well separated.</a:t>
            </a:r>
          </a:p>
        </p:txBody>
      </p:sp>
    </p:spTree>
    <p:extLst>
      <p:ext uri="{BB962C8B-B14F-4D97-AF65-F5344CB8AC3E}">
        <p14:creationId xmlns:p14="http://schemas.microsoft.com/office/powerpoint/2010/main" val="2390046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Q&amp;A:</a:t>
            </a:r>
          </a:p>
          <a:p>
            <a:r>
              <a:rPr lang="en-US" dirty="0"/>
              <a:t>Q: Can it be applied to other machine?</a:t>
            </a:r>
          </a:p>
          <a:p>
            <a:r>
              <a:rPr lang="en-US" dirty="0"/>
              <a:t>A: Yes, Generally the pipeline can be applied to other machines, but the parameters may need some tunings.</a:t>
            </a:r>
          </a:p>
          <a:p>
            <a:endParaRPr lang="en-US" dirty="0"/>
          </a:p>
          <a:p>
            <a:r>
              <a:rPr lang="en-US" dirty="0"/>
              <a:t>Q: Difference between Linear and LSTM</a:t>
            </a:r>
          </a:p>
          <a:p>
            <a:r>
              <a:rPr lang="en-US" dirty="0"/>
              <a:t>A: LSTM performs better but not super much better. The reason can be because the dataset is not very complicated, so the linear models are also able to learn the pattern.</a:t>
            </a:r>
          </a:p>
          <a:p>
            <a:endParaRPr lang="en-US" dirty="0"/>
          </a:p>
          <a:p>
            <a:r>
              <a:rPr lang="en-US" dirty="0"/>
              <a:t>Q: Why didn’t add noise and disturbance to the simulation model</a:t>
            </a:r>
          </a:p>
          <a:p>
            <a:r>
              <a:rPr lang="en-US" dirty="0"/>
              <a:t>A: This thesis was actually finished last November. The presentation is today because there were no available presentation timeslots last December and this January. When Tim told me about the available newer simulation dataset, my research was already finished so I couldn’t managed to use the better simulation dataset. This is why I put this in the future work section. </a:t>
            </a:r>
          </a:p>
          <a:p>
            <a:endParaRPr lang="en-US" dirty="0"/>
          </a:p>
          <a:p>
            <a:r>
              <a:rPr lang="en-US" altLang="zh-TW" dirty="0"/>
              <a:t>Q:</a:t>
            </a:r>
            <a:r>
              <a:rPr lang="zh-TW" altLang="en-US" dirty="0"/>
              <a:t> </a:t>
            </a:r>
            <a:r>
              <a:rPr lang="en-US" altLang="zh-TW" dirty="0"/>
              <a:t>W</a:t>
            </a:r>
            <a:r>
              <a:rPr lang="en-US" dirty="0"/>
              <a:t>hen use noise, accuracy may decrease, how can the model adjust to this?</a:t>
            </a:r>
          </a:p>
          <a:p>
            <a:r>
              <a:rPr lang="en-US" altLang="zh-TW" dirty="0"/>
              <a:t>A:</a:t>
            </a:r>
            <a:r>
              <a:rPr lang="zh-TW" altLang="en-US" dirty="0"/>
              <a:t> </a:t>
            </a:r>
            <a:r>
              <a:rPr lang="en-US" altLang="zh-TW" dirty="0"/>
              <a:t>T</a:t>
            </a:r>
            <a:r>
              <a:rPr lang="en-US" dirty="0"/>
              <a:t>he autoencoder architecture (add more neural network layers), latent size, window size</a:t>
            </a:r>
          </a:p>
        </p:txBody>
      </p:sp>
    </p:spTree>
    <p:extLst>
      <p:ext uri="{BB962C8B-B14F-4D97-AF65-F5344CB8AC3E}">
        <p14:creationId xmlns:p14="http://schemas.microsoft.com/office/powerpoint/2010/main" val="2446436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slide on, 8 figures of latent spaces are shown. </a:t>
            </a:r>
          </a:p>
          <a:p>
            <a:r>
              <a:rPr lang="en-US" dirty="0"/>
              <a:t>These are not yet the classification result but the ground truth. </a:t>
            </a:r>
          </a:p>
          <a:p>
            <a:r>
              <a:rPr lang="en-US" dirty="0"/>
              <a:t>These ground truth are used to train the classification models, and the classification results will be shown after these 8 slides.</a:t>
            </a:r>
          </a:p>
          <a:p>
            <a:endParaRPr lang="en-US" dirty="0"/>
          </a:p>
          <a:p>
            <a:r>
              <a:rPr lang="en-US" dirty="0"/>
              <a:t>This figure is the latent space generated by model </a:t>
            </a:r>
            <a:r>
              <a:rPr lang="en-US" altLang="zh-TW" dirty="0"/>
              <a:t>Linear_F2_L2.</a:t>
            </a:r>
          </a:p>
          <a:p>
            <a:r>
              <a:rPr lang="en-US" altLang="zh-TW" dirty="0"/>
              <a:t>Each data point represent the mean of latent data points of a sequence.</a:t>
            </a:r>
          </a:p>
          <a:p>
            <a:r>
              <a:rPr lang="en-US" altLang="zh-TW" dirty="0"/>
              <a:t>For example, if a data sequence with no leakage comes, it is first sliced into windows, and each window results in one latent data point, and then the mean of these data points has 2 values because the latent space is defined as 2 dimensional in this autoencoder model. </a:t>
            </a:r>
          </a:p>
          <a:p>
            <a:r>
              <a:rPr lang="en-US" altLang="zh-TW" dirty="0"/>
              <a:t>The 2 values of the mean are plotted in this figure as a light blue dot.</a:t>
            </a:r>
          </a:p>
          <a:p>
            <a:endParaRPr lang="en-US" dirty="0"/>
          </a:p>
          <a:p>
            <a:r>
              <a:rPr lang="en-US" dirty="0"/>
              <a:t>In this figure, the boundary between no leakage, the light blue dot, and internal leakage, the black dot, is ambiguous. </a:t>
            </a:r>
          </a:p>
          <a:p>
            <a:r>
              <a:rPr lang="en-US" dirty="0"/>
              <a:t>The latent dimension of this model is only 2, and this model cannot separate sequences with different leakage status.</a:t>
            </a:r>
          </a:p>
          <a:p>
            <a:endParaRPr lang="en-US" dirty="0"/>
          </a:p>
        </p:txBody>
      </p:sp>
    </p:spTree>
    <p:extLst>
      <p:ext uri="{BB962C8B-B14F-4D97-AF65-F5344CB8AC3E}">
        <p14:creationId xmlns:p14="http://schemas.microsoft.com/office/powerpoint/2010/main" val="3616636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latent space generated by model </a:t>
            </a:r>
            <a:r>
              <a:rPr lang="en-US" altLang="zh-TW" dirty="0"/>
              <a:t>LSTM_F2_L2.</a:t>
            </a:r>
          </a:p>
          <a:p>
            <a:r>
              <a:rPr lang="en-US" dirty="0"/>
              <a:t>The latent dimension of this model is also only 2, and the boundary between no leakage and internal leakage is also ambiguous. </a:t>
            </a:r>
          </a:p>
          <a:p>
            <a:endParaRPr lang="en-US" dirty="0"/>
          </a:p>
          <a:p>
            <a:endParaRPr lang="en-US" dirty="0"/>
          </a:p>
        </p:txBody>
      </p:sp>
    </p:spTree>
    <p:extLst>
      <p:ext uri="{BB962C8B-B14F-4D97-AF65-F5344CB8AC3E}">
        <p14:creationId xmlns:p14="http://schemas.microsoft.com/office/powerpoint/2010/main" val="880689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latent space generated by model </a:t>
            </a:r>
            <a:r>
              <a:rPr lang="en-US" altLang="zh-TW" dirty="0"/>
              <a:t>Linear_F2_L4.</a:t>
            </a:r>
          </a:p>
          <a:p>
            <a:r>
              <a:rPr lang="en-US" altLang="zh-TW" dirty="0"/>
              <a:t>The latent space has 4 dimension, but the 3 dimension with greater variances are chosen for plotting this figure.</a:t>
            </a:r>
          </a:p>
          <a:p>
            <a:r>
              <a:rPr lang="en-US" dirty="0"/>
              <a:t>With the setting of 2 features and 4 dimensional latent, the data points representing no leakage and internal leakage are more separable, but the boundary is still not clear.</a:t>
            </a:r>
          </a:p>
          <a:p>
            <a:endParaRPr lang="en-US" dirty="0"/>
          </a:p>
        </p:txBody>
      </p:sp>
    </p:spTree>
    <p:extLst>
      <p:ext uri="{BB962C8B-B14F-4D97-AF65-F5344CB8AC3E}">
        <p14:creationId xmlns:p14="http://schemas.microsoft.com/office/powerpoint/2010/main" val="1636615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latent space generated by model </a:t>
            </a:r>
            <a:r>
              <a:rPr lang="en-US" altLang="zh-TW" dirty="0"/>
              <a:t>LSTM_F2_L4, and is not very different from the previous slide, Linear_F2_L4.</a:t>
            </a:r>
            <a:endParaRPr lang="en-US" dirty="0"/>
          </a:p>
          <a:p>
            <a:endParaRPr lang="en-US" dirty="0"/>
          </a:p>
        </p:txBody>
      </p:sp>
    </p:spTree>
    <p:extLst>
      <p:ext uri="{BB962C8B-B14F-4D97-AF65-F5344CB8AC3E}">
        <p14:creationId xmlns:p14="http://schemas.microsoft.com/office/powerpoint/2010/main" val="1102393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the next section, I‘m going to introduce the pneumatic system, the simulation model used to create the dataset, and the dataset.</a:t>
            </a:r>
          </a:p>
          <a:p>
            <a:r>
              <a:rPr lang="en-US" dirty="0"/>
              <a:t>( 0m 9s)</a:t>
            </a:r>
          </a:p>
          <a:p>
            <a:r>
              <a:rPr lang="en-US" dirty="0"/>
              <a:t>( 3m 23s)</a:t>
            </a:r>
            <a:endParaRPr lang="de-DE" dirty="0"/>
          </a:p>
        </p:txBody>
      </p:sp>
    </p:spTree>
    <p:extLst>
      <p:ext uri="{BB962C8B-B14F-4D97-AF65-F5344CB8AC3E}">
        <p14:creationId xmlns:p14="http://schemas.microsoft.com/office/powerpoint/2010/main" val="523950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is the latent space generated by model </a:t>
            </a:r>
            <a:r>
              <a:rPr lang="en-US" altLang="zh-TW" dirty="0"/>
              <a:t>Linear_F3_L4. </a:t>
            </a:r>
          </a:p>
        </p:txBody>
      </p:sp>
    </p:spTree>
    <p:extLst>
      <p:ext uri="{BB962C8B-B14F-4D97-AF65-F5344CB8AC3E}">
        <p14:creationId xmlns:p14="http://schemas.microsoft.com/office/powerpoint/2010/main" val="4097838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side is the figure of the pneumatic machine under investigation.</a:t>
            </a:r>
          </a:p>
          <a:p>
            <a:pPr algn="l"/>
            <a:endParaRPr lang="en-US" sz="1800" b="0" i="0" u="none" strike="noStrike" baseline="0" dirty="0">
              <a:solidFill>
                <a:srgbClr val="000000"/>
              </a:solidFill>
              <a:latin typeface="Times New Roman" panose="02020603050405020304" pitchFamily="18" charset="0"/>
            </a:endParaRPr>
          </a:p>
          <a:p>
            <a:pPr algn="l"/>
            <a:r>
              <a:rPr lang="en-US" altLang="zh-TW" sz="1800" b="0" i="0" u="none" strike="noStrike" baseline="0" dirty="0">
                <a:solidFill>
                  <a:srgbClr val="000000"/>
                </a:solidFill>
                <a:latin typeface="Times New Roman" panose="02020603050405020304" pitchFamily="18" charset="0"/>
              </a:rPr>
              <a:t>This is actually the same model as another student Tim </a:t>
            </a:r>
            <a:r>
              <a:rPr lang="en-US" altLang="zh-TW" sz="1800" b="0" i="0" u="none" strike="noStrike" baseline="0" dirty="0" err="1">
                <a:solidFill>
                  <a:srgbClr val="000000"/>
                </a:solidFill>
                <a:latin typeface="Times New Roman" panose="02020603050405020304" pitchFamily="18" charset="0"/>
              </a:rPr>
              <a:t>Menningen’s</a:t>
            </a:r>
            <a:r>
              <a:rPr lang="en-US" altLang="zh-TW" sz="1800" b="0" i="0" u="none" strike="noStrike" baseline="0" dirty="0">
                <a:solidFill>
                  <a:srgbClr val="000000"/>
                </a:solidFill>
                <a:latin typeface="Times New Roman" panose="02020603050405020304" pitchFamily="18" charset="0"/>
              </a:rPr>
              <a:t> work. </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latin typeface="Times New Roman" panose="02020603050405020304" pitchFamily="18" charset="0"/>
              </a:rPr>
              <a:t>This linear pneumatic drive consists of a differential cylinder (laser pointer) that horizontally moves a variable mass (laser pointer).</a:t>
            </a:r>
          </a:p>
          <a:p>
            <a:r>
              <a:rPr lang="en-US" sz="1800" b="0" i="0" u="none" strike="noStrike" baseline="0" dirty="0">
                <a:latin typeface="Times New Roman" panose="02020603050405020304" pitchFamily="18" charset="0"/>
              </a:rPr>
              <a:t>The drive is actuated by a 5/2 (5 by 2) switching valve (SV) (laser pointer), supplied by a constant pressure supply of 6 bar absolute pressure.</a:t>
            </a:r>
          </a:p>
          <a:p>
            <a:r>
              <a:rPr lang="en-US" sz="1800" b="0" i="0" u="none" strike="noStrike" baseline="0" dirty="0">
                <a:latin typeface="Times New Roman" panose="02020603050405020304" pitchFamily="18" charset="0"/>
              </a:rPr>
              <a:t>And QL is the </a:t>
            </a:r>
            <a:r>
              <a:rPr lang="en-US" sz="1800" b="0" i="0" u="none" strike="noStrike" baseline="0" dirty="0">
                <a:solidFill>
                  <a:srgbClr val="000000"/>
                </a:solidFill>
                <a:latin typeface="Times New Roman" panose="02020603050405020304" pitchFamily="18" charset="0"/>
              </a:rPr>
              <a:t>mass flow sensor</a:t>
            </a:r>
            <a:r>
              <a:rPr lang="en-US" sz="1800" b="0" i="0" u="none" strike="noStrike" baseline="0" dirty="0">
                <a:latin typeface="Times New Roman" panose="02020603050405020304" pitchFamily="18" charset="0"/>
              </a:rPr>
              <a:t> (laser pointer)</a:t>
            </a:r>
            <a:r>
              <a:rPr lang="en-US" sz="1800" b="0" i="0" u="none" strike="noStrike" baseline="0" dirty="0">
                <a:solidFill>
                  <a:srgbClr val="000000"/>
                </a:solidFill>
                <a:latin typeface="Times New Roman" panose="02020603050405020304" pitchFamily="18" charset="0"/>
              </a:rPr>
              <a:t>.</a:t>
            </a:r>
            <a:endParaRPr lang="en-US" sz="1800" b="0" i="0" u="none" strike="noStrike" baseline="0" dirty="0">
              <a:latin typeface="NimbusRomNo9L-Regu"/>
            </a:endParaRPr>
          </a:p>
          <a:p>
            <a:endParaRPr lang="en-US" sz="1800" b="0" i="0" u="none" strike="noStrike" baseline="0" dirty="0">
              <a:latin typeface="NimbusRomNo9L-Regu"/>
            </a:endParaRPr>
          </a:p>
          <a:p>
            <a:r>
              <a:rPr lang="en-US" sz="1800" b="0" i="0" u="none" strike="noStrike" baseline="0" dirty="0">
                <a:latin typeface="Times New Roman" panose="02020603050405020304" pitchFamily="18" charset="0"/>
              </a:rPr>
              <a:t>The cylinder velocity, and thus the cycle time, is controlled by adjustable </a:t>
            </a:r>
          </a:p>
          <a:p>
            <a:r>
              <a:rPr lang="en-US" sz="1800" b="0" i="0" u="none" strike="noStrike" baseline="0" dirty="0">
                <a:latin typeface="Times New Roman" panose="02020603050405020304" pitchFamily="18" charset="0"/>
              </a:rPr>
              <a:t>throttle check valves C1 (laser pointer) and C2 (laser pointer)</a:t>
            </a:r>
            <a:endParaRPr lang="en-US" sz="1800" b="0" i="0" u="none" strike="noStrike" baseline="0" dirty="0">
              <a:latin typeface="NimbusRomNo9L-Regu"/>
            </a:endParaRPr>
          </a:p>
          <a:p>
            <a:pPr algn="l"/>
            <a:endParaRPr lang="en-US" sz="1800" b="0" i="0" u="none" strike="noStrike" baseline="0" dirty="0">
              <a:solidFill>
                <a:srgbClr val="000000"/>
              </a:solidFill>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0" i="0" u="none" strike="noStrike" baseline="0" dirty="0">
                <a:latin typeface="NimbusRomNo9L-Regu"/>
              </a:rPr>
              <a:t>When a test begins, the cylinder extracts and moves the load mass horizontally, and then the cylinder retracts, moving back to the beginning position and ends a test.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800" b="0" i="0" u="none" strike="noStrike" baseline="0" dirty="0">
              <a:solidFill>
                <a:srgbClr val="000000"/>
              </a:solidFill>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800" b="0" i="0" u="none" strike="noStrike" baseline="0" dirty="0">
                <a:solidFill>
                  <a:srgbClr val="000000"/>
                </a:solidFill>
                <a:latin typeface="Times New Roman" panose="02020603050405020304" pitchFamily="18" charset="0"/>
              </a:rPr>
              <a:t>Different settings of the load mass, cylinder velocity and leakage types form different configurations of tests.</a:t>
            </a:r>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latin typeface="NimbusRomNo9L-Regu"/>
            </a:endParaRPr>
          </a:p>
          <a:p>
            <a:r>
              <a:rPr lang="en-US" sz="1800" b="0" i="0" u="none" strike="noStrike" baseline="0" dirty="0">
                <a:latin typeface="NimbusRomNo9L-Regu"/>
              </a:rPr>
              <a:t>The leakage type is controlled by the adjustable throttles.</a:t>
            </a:r>
          </a:p>
          <a:p>
            <a:r>
              <a:rPr lang="en-US" sz="1800" b="0" i="0" u="none" strike="noStrike" baseline="0" dirty="0">
                <a:latin typeface="NimbusRomNo9L-Regu"/>
              </a:rPr>
              <a:t>(ESC disable laser pointer)</a:t>
            </a:r>
          </a:p>
          <a:p>
            <a:endParaRPr lang="en-US" sz="1800" dirty="0"/>
          </a:p>
          <a:p>
            <a:r>
              <a:rPr lang="en-US" sz="1800" dirty="0"/>
              <a:t>( 1m 4s)</a:t>
            </a:r>
            <a:endParaRPr lang="en-US" sz="1800" b="0" i="0" u="none" strike="noStrike" baseline="0" dirty="0">
              <a:latin typeface="NimbusRomNo9L-Regu"/>
            </a:endParaRPr>
          </a:p>
          <a:p>
            <a:r>
              <a:rPr lang="en-US" sz="1800" dirty="0"/>
              <a:t>( 4m 27s)</a:t>
            </a:r>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sz="1800" b="0" i="0" u="none" strike="noStrike" baseline="0" dirty="0">
              <a:latin typeface="NimbusRomNo9L-Regu"/>
            </a:endParaRPr>
          </a:p>
          <a:p>
            <a:endParaRPr lang="en-US" dirty="0"/>
          </a:p>
        </p:txBody>
      </p:sp>
    </p:spTree>
    <p:extLst>
      <p:ext uri="{BB962C8B-B14F-4D97-AF65-F5344CB8AC3E}">
        <p14:creationId xmlns:p14="http://schemas.microsoft.com/office/powerpoint/2010/main" val="312462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000" b="0" i="0" u="none" strike="noStrike" baseline="0" dirty="0">
                <a:solidFill>
                  <a:srgbClr val="000000"/>
                </a:solidFill>
                <a:latin typeface="Times New Roman" panose="02020603050405020304" pitchFamily="18" charset="0"/>
              </a:rPr>
              <a:t>The </a:t>
            </a:r>
            <a:r>
              <a:rPr lang="en-US" sz="1000" b="0" i="0" u="none" strike="noStrike" baseline="0" dirty="0">
                <a:latin typeface="Times New Roman" panose="02020603050405020304" pitchFamily="18" charset="0"/>
              </a:rPr>
              <a:t>adjustable throttles CL1</a:t>
            </a:r>
            <a:r>
              <a:rPr lang="zh-TW" altLang="en-US" sz="1000" b="0" i="0" u="none" strike="noStrike" baseline="0" dirty="0">
                <a:latin typeface="Times New Roman" panose="02020603050405020304" pitchFamily="18" charset="0"/>
              </a:rPr>
              <a:t> </a:t>
            </a:r>
            <a:r>
              <a:rPr lang="en-US" altLang="zh-TW" sz="1000" b="0" i="0" u="none" strike="noStrike" baseline="0" dirty="0">
                <a:latin typeface="Times New Roman" panose="02020603050405020304" pitchFamily="18" charset="0"/>
              </a:rPr>
              <a:t>simulates </a:t>
            </a:r>
            <a:r>
              <a:rPr lang="en-US" sz="1000" b="0" i="0" u="none" strike="noStrike" baseline="0" dirty="0">
                <a:latin typeface="NimbusRomNo9L-Regu"/>
              </a:rPr>
              <a:t>external leakage at the rod’s side (click), and </a:t>
            </a:r>
            <a:r>
              <a:rPr lang="en-US" sz="1000" b="0" i="0" u="none" strike="noStrike" baseline="0" dirty="0">
                <a:latin typeface="Times New Roman" panose="02020603050405020304" pitchFamily="18" charset="0"/>
              </a:rPr>
              <a:t>CL2</a:t>
            </a:r>
            <a:r>
              <a:rPr lang="zh-TW" altLang="en-US" sz="1000" b="0" i="0" u="none" strike="noStrike" baseline="0" dirty="0">
                <a:latin typeface="Times New Roman" panose="02020603050405020304" pitchFamily="18" charset="0"/>
              </a:rPr>
              <a:t> </a:t>
            </a:r>
            <a:r>
              <a:rPr lang="en-US" altLang="zh-TW" sz="1000" b="0" i="0" u="none" strike="noStrike" baseline="0" dirty="0">
                <a:latin typeface="Times New Roman" panose="02020603050405020304" pitchFamily="18" charset="0"/>
              </a:rPr>
              <a:t>simulates </a:t>
            </a:r>
            <a:r>
              <a:rPr lang="en-US" sz="1000" b="0" i="0" u="none" strike="noStrike" baseline="0" dirty="0">
                <a:latin typeface="NimbusRomNo9L-Regu"/>
              </a:rPr>
              <a:t>external leakage at the piston’s side (click), and CL intern the internal leakage.</a:t>
            </a:r>
          </a:p>
          <a:p>
            <a:pPr algn="l"/>
            <a:endParaRPr lang="en-US" sz="1000" b="0" i="0" u="none" strike="noStrike" baseline="0" dirty="0">
              <a:latin typeface="NimbusRomNo9L-Regu"/>
            </a:endParaRPr>
          </a:p>
          <a:p>
            <a:pPr algn="l"/>
            <a:r>
              <a:rPr lang="en-US" sz="1000" b="0" i="0" u="none" strike="noStrike" baseline="0" dirty="0">
                <a:latin typeface="NimbusRomNo9L-Regu"/>
              </a:rPr>
              <a:t>Each test either has no leakage or only contains one leakage type. </a:t>
            </a:r>
          </a:p>
          <a:p>
            <a:pPr algn="l"/>
            <a:r>
              <a:rPr lang="en-US" dirty="0"/>
              <a:t>( 0m 20s)</a:t>
            </a:r>
            <a:endParaRPr lang="en-US" sz="1000" b="0" i="0" u="none" strike="noStrike" baseline="0" dirty="0">
              <a:latin typeface="NimbusRomNo9L-Regu"/>
            </a:endParaRPr>
          </a:p>
          <a:p>
            <a:pPr algn="l"/>
            <a:r>
              <a:rPr lang="en-US" dirty="0"/>
              <a:t>( 4m 47s)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p:txBody>
      </p:sp>
    </p:spTree>
    <p:extLst>
      <p:ext uri="{BB962C8B-B14F-4D97-AF65-F5344CB8AC3E}">
        <p14:creationId xmlns:p14="http://schemas.microsoft.com/office/powerpoint/2010/main" val="4007301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0" i="0" u="none" strike="noStrike" baseline="0" dirty="0">
                <a:latin typeface="NimbusRomNo9L-Regu"/>
              </a:rPr>
              <a:t>The simulation dataset is kindly provided by </a:t>
            </a:r>
            <a:r>
              <a:rPr lang="en-US" sz="1000" b="0" i="0" dirty="0">
                <a:solidFill>
                  <a:srgbClr val="292929"/>
                </a:solidFill>
                <a:effectLst/>
                <a:latin typeface="charter"/>
              </a:rPr>
              <a:t>Tim </a:t>
            </a:r>
            <a:r>
              <a:rPr lang="en-US" sz="1000" b="0" i="0" dirty="0" err="1">
                <a:solidFill>
                  <a:srgbClr val="292929"/>
                </a:solidFill>
                <a:effectLst/>
                <a:latin typeface="charter"/>
              </a:rPr>
              <a:t>Menningen</a:t>
            </a:r>
            <a:r>
              <a:rPr lang="en-US" sz="1000" b="0" i="0" dirty="0">
                <a:solidFill>
                  <a:srgbClr val="292929"/>
                </a:solidFill>
                <a:effectLst/>
                <a:latin typeface="charter"/>
              </a:rPr>
              <a:t> and Raphael Alt</a:t>
            </a:r>
            <a:endParaRPr lang="en-US" sz="1000" b="0" i="0" u="none" strike="noStrike" baseline="0" dirty="0">
              <a:latin typeface="NimbusRomNo9L-Regu"/>
            </a:endParaRPr>
          </a:p>
          <a:p>
            <a:pPr algn="l"/>
            <a:r>
              <a:rPr lang="en-US" sz="1000" b="0" i="0" u="none" strike="noStrike" baseline="0" dirty="0">
                <a:latin typeface="NimbusRomNo9L-Regu"/>
              </a:rPr>
              <a:t>To obtain dataset by simulation, for each configuration of load mass, cylinder velocity and leakage type, 10 cycles of extraction and retraction are simulated.</a:t>
            </a:r>
          </a:p>
          <a:p>
            <a:pPr algn="l"/>
            <a:r>
              <a:rPr lang="en-US" sz="1000" b="0" i="0" u="none" strike="noStrike" baseline="0" dirty="0">
                <a:latin typeface="NimbusRomNo9L-Regu"/>
              </a:rPr>
              <a:t>The valve status and the displacement of the cylinder are directly recorded as time-series data, and 1 cycle of extraction and retraction is one data sequence.</a:t>
            </a:r>
          </a:p>
          <a:p>
            <a:pPr algn="l"/>
            <a:r>
              <a:rPr lang="en-US" sz="1000" b="0" i="0" u="none" strike="noStrike" baseline="0" dirty="0">
                <a:latin typeface="NimbusRomNo9L-Regu"/>
              </a:rPr>
              <a:t>The sampling period is </a:t>
            </a:r>
            <a:r>
              <a:rPr lang="en-US" sz="1000" b="0" i="0" u="none" strike="noStrike" baseline="0" dirty="0">
                <a:latin typeface="CMR10"/>
              </a:rPr>
              <a:t>1 </a:t>
            </a:r>
            <a:r>
              <a:rPr lang="en-US" sz="1000" b="0" i="0" u="none" strike="noStrike" baseline="0" dirty="0">
                <a:latin typeface="NimbusRomNo9L-Regu"/>
              </a:rPr>
              <a:t>millisecond, and the velocity can be calculated as the derivative of the displacement.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( 0m 38s)</a:t>
            </a:r>
            <a:endParaRPr lang="en-US" sz="1000" b="0" i="0" u="none" strike="noStrike" baseline="0" dirty="0">
              <a:latin typeface="NimbusRomNo9L-Regu"/>
            </a:endParaRPr>
          </a:p>
          <a:p>
            <a:pPr algn="l"/>
            <a:r>
              <a:rPr lang="en-US" dirty="0"/>
              <a:t>( 5m 25s)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p:txBody>
      </p:sp>
    </p:spTree>
    <p:extLst>
      <p:ext uri="{BB962C8B-B14F-4D97-AF65-F5344CB8AC3E}">
        <p14:creationId xmlns:p14="http://schemas.microsoft.com/office/powerpoint/2010/main" val="2002440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figure on the right is an example of one data sequence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blue line is the normalized cylinder displacement, and the black line the normalized valve status.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With the increase of simulation time steps, the displacement of cylinder increases until the maximum value and then decreases to the beginning value.</a:t>
            </a:r>
          </a:p>
          <a:p>
            <a:r>
              <a:rPr lang="en-US" dirty="0"/>
              <a:t>( 0m 22s)</a:t>
            </a:r>
          </a:p>
          <a:p>
            <a:pPr algn="l"/>
            <a:r>
              <a:rPr lang="en-US" dirty="0"/>
              <a:t>( 5m 47s)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80179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figure on the right is the histogram of sequence lengths of all sequences.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X axis is the length, the Y axis is the amount of sequences of a specific length range.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Machine learning models require the input sequences to be of the same length.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length does not vary too much, maybe sequences can be adjusted to the same length by up-sampling, down-sampling, or padding methods.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the dataset for this thesis contain highly varying sequence lengths and is therefore problematic.</a:t>
            </a:r>
          </a:p>
          <a:p>
            <a:r>
              <a:rPr lang="en-US" dirty="0"/>
              <a:t>We have to solve this problem, and the proposed method will be shown in the next section, Methodology.</a:t>
            </a:r>
          </a:p>
          <a:p>
            <a:r>
              <a:rPr lang="en-US" dirty="0"/>
              <a:t>( 0m 41s)</a:t>
            </a:r>
          </a:p>
          <a:p>
            <a:pPr algn="l"/>
            <a:r>
              <a:rPr lang="en-US" dirty="0"/>
              <a:t>( 6m 28s)</a:t>
            </a:r>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pPr algn="l"/>
            <a:endParaRPr lang="en-US" sz="1000" b="0" i="0" u="none" strike="noStrike" baseline="0" dirty="0">
              <a:latin typeface="NimbusRomNo9L-Regu"/>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45777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Komponenten">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852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a:t>
            </a:r>
            <a:endParaRPr lang="de-DE" dirty="0"/>
          </a:p>
        </p:txBody>
      </p:sp>
      <p:sp>
        <p:nvSpPr>
          <p:cNvPr id="6" name="Subtitle 2"/>
          <p:cNvSpPr>
            <a:spLocks noGrp="1"/>
          </p:cNvSpPr>
          <p:nvPr>
            <p:ph type="subTitle" idx="1" hasCustomPrompt="1"/>
          </p:nvPr>
        </p:nvSpPr>
        <p:spPr>
          <a:xfrm>
            <a:off x="384000" y="2980800"/>
            <a:ext cx="11484000" cy="1655762"/>
          </a:xfrm>
          <a:prstGeom prst="rect">
            <a:avLst/>
          </a:prstGeom>
        </p:spPr>
        <p:txBody>
          <a:bodyPr lIns="0" tIns="0" rIns="0" bIns="0"/>
          <a:lstStyle>
            <a:lvl1pPr marL="0" indent="0" algn="l">
              <a:lnSpc>
                <a:spcPct val="100000"/>
              </a:lnSpc>
              <a:buNone/>
              <a:defRPr sz="20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de-DE" dirty="0"/>
          </a:p>
        </p:txBody>
      </p:sp>
      <p:pic>
        <p:nvPicPr>
          <p:cNvPr id="9" name="IFAS_Logo_en"/>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10" name="IFAS_Logo_de"/>
          <p:cNvPicPr>
            <a:picLocks noChangeAspect="1"/>
          </p:cNvPicPr>
          <p:nvPr userDrawn="1"/>
        </p:nvPicPr>
        <p:blipFill rotWithShape="1">
          <a:blip r:embed="rId3"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pic>
        <p:nvPicPr>
          <p:cNvPr id="3" name="Grafik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spTree>
    <p:extLst>
      <p:ext uri="{BB962C8B-B14F-4D97-AF65-F5344CB8AC3E}">
        <p14:creationId xmlns:p14="http://schemas.microsoft.com/office/powerpoint/2010/main" val="1858857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92113"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hasCustomPrompt="1"/>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de-DE" dirty="0"/>
          </a:p>
        </p:txBody>
      </p:sp>
      <p:sp>
        <p:nvSpPr>
          <p:cNvPr id="9" name="Subtitle 2"/>
          <p:cNvSpPr>
            <a:spLocks noGrp="1"/>
          </p:cNvSpPr>
          <p:nvPr>
            <p:ph type="subTitle" idx="1" hasCustomPrompt="1"/>
          </p:nvPr>
        </p:nvSpPr>
        <p:spPr>
          <a:xfrm>
            <a:off x="384000" y="3196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pic>
        <p:nvPicPr>
          <p:cNvPr id="6" name="IFAS_Logo_en"/>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7" name="IFAS_Logo_de"/>
          <p:cNvPicPr>
            <a:picLocks noChangeAspect="1"/>
          </p:cNvPicPr>
          <p:nvPr userDrawn="1"/>
        </p:nvPicPr>
        <p:blipFill rotWithShape="1">
          <a:blip r:embed="rId3"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spTree>
    <p:extLst>
      <p:ext uri="{BB962C8B-B14F-4D97-AF65-F5344CB8AC3E}">
        <p14:creationId xmlns:p14="http://schemas.microsoft.com/office/powerpoint/2010/main" val="326788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hasCustomPrompt="1"/>
          </p:nvPr>
        </p:nvSpPr>
        <p:spPr>
          <a:xfrm>
            <a:off x="373038" y="1684800"/>
            <a:ext cx="11484000" cy="3193200"/>
          </a:xfrm>
          <a:prstGeom prst="rect">
            <a:avLst/>
          </a:prstGeom>
        </p:spPr>
        <p:txBody>
          <a:bodyPr lIns="0" tIns="0" rIns="0" bIns="0"/>
          <a:lstStyle>
            <a:lvl1pPr marL="215900" indent="-215900">
              <a:buFont typeface="Wingdings" panose="05000000000000000000" pitchFamily="2" charset="2"/>
              <a:buChar char="§"/>
              <a:defRPr/>
            </a:lvl1pPr>
            <a:lvl2pPr marL="431800" indent="-215900">
              <a:buFont typeface="Symbol" panose="05050102010706020507" pitchFamily="18" charset="2"/>
              <a:buChar char="-"/>
              <a:defRPr/>
            </a:lvl2pPr>
            <a:lvl3pPr marL="647700" indent="-215900">
              <a:buFont typeface="Wingdings" panose="05000000000000000000" pitchFamily="2" charset="2"/>
              <a:buChar char="§"/>
              <a:defRPr sz="1400"/>
            </a:lvl3pPr>
            <a:lvl4pPr marL="863600" indent="-215900">
              <a:buSzPct val="80000"/>
              <a:buFont typeface="Symbol" panose="05050102010706020507" pitchFamily="18" charset="2"/>
              <a:buChar char="-"/>
              <a:defRPr sz="1200"/>
            </a:lvl4p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6" name="Content Placeholder 2"/>
          <p:cNvSpPr>
            <a:spLocks noGrp="1"/>
          </p:cNvSpPr>
          <p:nvPr>
            <p:ph idx="1" hasCustomPrompt="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Mastertextformat bearbeiten</a:t>
            </a:r>
          </a:p>
        </p:txBody>
      </p:sp>
      <p:sp>
        <p:nvSpPr>
          <p:cNvPr id="2" name="Title 1">
            <a:extLst>
              <a:ext uri="{FF2B5EF4-FFF2-40B4-BE49-F238E27FC236}">
                <a16:creationId xmlns:a16="http://schemas.microsoft.com/office/drawing/2014/main" id="{8828D5F4-BC9C-43F6-9DFE-E672D6BC0D4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462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de-DE" dirty="0"/>
          </a:p>
        </p:txBody>
      </p:sp>
      <p:sp>
        <p:nvSpPr>
          <p:cNvPr id="5" name="Textplatzhalter 11"/>
          <p:cNvSpPr>
            <a:spLocks noGrp="1"/>
          </p:cNvSpPr>
          <p:nvPr>
            <p:ph type="body" sz="quarter" idx="13" hasCustomPrompt="1"/>
          </p:nvPr>
        </p:nvSpPr>
        <p:spPr>
          <a:xfrm>
            <a:off x="373038" y="1152001"/>
            <a:ext cx="11494962" cy="4497686"/>
          </a:xfrm>
          <a:prstGeom prst="rect">
            <a:avLst/>
          </a:prstGeom>
        </p:spPr>
        <p:txBody>
          <a:bodyPr lIns="0" tIns="0" rIns="0" bIns="0"/>
          <a:lstStyle>
            <a:lvl1pPr marL="0" indent="0">
              <a:buFont typeface="Wingdings" panose="05000000000000000000" pitchFamily="2" charset="2"/>
              <a:buNone/>
              <a:defRPr/>
            </a:lvl1pPr>
            <a:lvl2pPr marL="431800" indent="-215900">
              <a:buFont typeface="Symbol" panose="05050102010706020507" pitchFamily="18" charset="2"/>
              <a:buChar char="-"/>
              <a:defRPr/>
            </a:lvl2pPr>
            <a:lvl3pPr marL="647700" indent="-215900">
              <a:buFont typeface="Wingdings" panose="05000000000000000000" pitchFamily="2" charset="2"/>
              <a:buChar char="§"/>
              <a:defRPr sz="1400"/>
            </a:lvl3pPr>
            <a:lvl4pPr marL="863600" indent="-215900">
              <a:buSzPct val="80000"/>
              <a:buFont typeface="Symbol" panose="05050102010706020507" pitchFamily="18" charset="2"/>
              <a:buChar char="-"/>
              <a:defRPr sz="1200"/>
            </a:lvl4pPr>
          </a:lstStyle>
          <a:p>
            <a:pPr lvl="0"/>
            <a:r>
              <a:rPr lang="de-DE" dirty="0"/>
              <a:t>Mastertextformat bearbeiten</a:t>
            </a:r>
          </a:p>
        </p:txBody>
      </p:sp>
    </p:spTree>
    <p:extLst>
      <p:ext uri="{BB962C8B-B14F-4D97-AF65-F5344CB8AC3E}">
        <p14:creationId xmlns:p14="http://schemas.microsoft.com/office/powerpoint/2010/main" val="3134581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de-DE" dirty="0"/>
          </a:p>
        </p:txBody>
      </p:sp>
    </p:spTree>
    <p:extLst>
      <p:ext uri="{BB962C8B-B14F-4D97-AF65-F5344CB8AC3E}">
        <p14:creationId xmlns:p14="http://schemas.microsoft.com/office/powerpoint/2010/main" val="2443627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halt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de-DE" dirty="0"/>
          </a:p>
        </p:txBody>
      </p:sp>
      <p:sp>
        <p:nvSpPr>
          <p:cNvPr id="3" name="Rechteck 2"/>
          <p:cNvSpPr/>
          <p:nvPr userDrawn="1"/>
        </p:nvSpPr>
        <p:spPr>
          <a:xfrm>
            <a:off x="426205" y="970671"/>
            <a:ext cx="5622905" cy="4909624"/>
          </a:xfrm>
          <a:prstGeom prst="rect">
            <a:avLst/>
          </a:prstGeom>
          <a:noFill/>
          <a:ln>
            <a:solidFill>
              <a:srgbClr val="0051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p:cNvSpPr/>
          <p:nvPr userDrawn="1"/>
        </p:nvSpPr>
        <p:spPr>
          <a:xfrm>
            <a:off x="426204" y="970671"/>
            <a:ext cx="5622905" cy="379827"/>
          </a:xfrm>
          <a:prstGeom prst="rect">
            <a:avLst/>
          </a:prstGeom>
          <a:solidFill>
            <a:srgbClr val="00519D"/>
          </a:solidFill>
          <a:ln>
            <a:solidFill>
              <a:srgbClr val="0051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p:cNvSpPr/>
          <p:nvPr userDrawn="1"/>
        </p:nvSpPr>
        <p:spPr>
          <a:xfrm>
            <a:off x="6188823" y="970671"/>
            <a:ext cx="5622905" cy="4909624"/>
          </a:xfrm>
          <a:prstGeom prst="rect">
            <a:avLst/>
          </a:prstGeom>
          <a:noFill/>
          <a:ln>
            <a:solidFill>
              <a:srgbClr val="0051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Rechteck 5"/>
          <p:cNvSpPr/>
          <p:nvPr userDrawn="1"/>
        </p:nvSpPr>
        <p:spPr>
          <a:xfrm>
            <a:off x="6188822" y="970671"/>
            <a:ext cx="5622905" cy="379827"/>
          </a:xfrm>
          <a:prstGeom prst="rect">
            <a:avLst/>
          </a:prstGeom>
          <a:solidFill>
            <a:srgbClr val="00519D"/>
          </a:solidFill>
          <a:ln>
            <a:solidFill>
              <a:srgbClr val="0051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extplatzhalter 7"/>
          <p:cNvSpPr>
            <a:spLocks noGrp="1"/>
          </p:cNvSpPr>
          <p:nvPr>
            <p:ph type="body" sz="quarter" idx="10" hasCustomPrompt="1"/>
          </p:nvPr>
        </p:nvSpPr>
        <p:spPr>
          <a:xfrm>
            <a:off x="425450" y="969963"/>
            <a:ext cx="5622925" cy="381000"/>
          </a:xfrm>
          <a:prstGeom prst="rect">
            <a:avLst/>
          </a:prstGeom>
        </p:spPr>
        <p:txBody>
          <a:bodyPr/>
          <a:lstStyle>
            <a:lvl1pPr algn="ctr">
              <a:defRPr>
                <a:solidFill>
                  <a:schemeClr val="bg1"/>
                </a:solidFill>
              </a:defRPr>
            </a:lvl1pPr>
            <a:lvl5pPr>
              <a:defRPr/>
            </a:lvl5pPr>
          </a:lstStyle>
          <a:p>
            <a:pPr lvl="0"/>
            <a:r>
              <a:rPr lang="de-DE" dirty="0"/>
              <a:t>Titel Inhalt 1</a:t>
            </a:r>
          </a:p>
        </p:txBody>
      </p:sp>
      <p:sp>
        <p:nvSpPr>
          <p:cNvPr id="9" name="Textplatzhalter 7"/>
          <p:cNvSpPr>
            <a:spLocks noGrp="1"/>
          </p:cNvSpPr>
          <p:nvPr>
            <p:ph type="body" sz="quarter" idx="11" hasCustomPrompt="1"/>
          </p:nvPr>
        </p:nvSpPr>
        <p:spPr>
          <a:xfrm>
            <a:off x="6188822" y="969498"/>
            <a:ext cx="5622925" cy="381000"/>
          </a:xfrm>
          <a:prstGeom prst="rect">
            <a:avLst/>
          </a:prstGeom>
        </p:spPr>
        <p:txBody>
          <a:bodyPr/>
          <a:lstStyle>
            <a:lvl1pPr algn="ctr">
              <a:defRPr>
                <a:solidFill>
                  <a:schemeClr val="bg1"/>
                </a:solidFill>
              </a:defRPr>
            </a:lvl1pPr>
            <a:lvl5pPr>
              <a:defRPr/>
            </a:lvl5pPr>
          </a:lstStyle>
          <a:p>
            <a:pPr lvl="0"/>
            <a:r>
              <a:rPr lang="de-DE" dirty="0"/>
              <a:t>Titel Inhalt 1</a:t>
            </a:r>
          </a:p>
        </p:txBody>
      </p:sp>
      <p:sp>
        <p:nvSpPr>
          <p:cNvPr id="10" name="Textplatzhalter 11"/>
          <p:cNvSpPr>
            <a:spLocks noGrp="1"/>
          </p:cNvSpPr>
          <p:nvPr>
            <p:ph type="body" sz="quarter" idx="13" hasCustomPrompt="1"/>
          </p:nvPr>
        </p:nvSpPr>
        <p:spPr>
          <a:xfrm>
            <a:off x="425450" y="1350499"/>
            <a:ext cx="5622925" cy="4529796"/>
          </a:xfrm>
          <a:prstGeom prst="rect">
            <a:avLst/>
          </a:prstGeom>
        </p:spPr>
        <p:txBody>
          <a:bodyPr lIns="144000" tIns="144000" rIns="0" bIns="0"/>
          <a:lstStyle>
            <a:lvl1pPr marL="215900" indent="-215900">
              <a:buFont typeface="Wingdings" panose="05000000000000000000" pitchFamily="2" charset="2"/>
              <a:buChar char="§"/>
              <a:defRPr/>
            </a:lvl1pPr>
            <a:lvl2pPr marL="431800" indent="-215900">
              <a:buFont typeface="Symbol" panose="05050102010706020507" pitchFamily="18" charset="2"/>
              <a:buChar char="-"/>
              <a:defRPr/>
            </a:lvl2pPr>
            <a:lvl3pPr marL="647700" indent="-215900">
              <a:buFont typeface="Wingdings" panose="05000000000000000000" pitchFamily="2" charset="2"/>
              <a:buChar char="§"/>
              <a:defRPr sz="1400"/>
            </a:lvl3pPr>
            <a:lvl4pPr marL="863600" indent="-215900">
              <a:buSzPct val="80000"/>
              <a:buFont typeface="Symbol" panose="05050102010706020507" pitchFamily="18" charset="2"/>
              <a:buChar char="-"/>
              <a:defRPr sz="1200"/>
            </a:lvl4p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11" name="Textplatzhalter 11"/>
          <p:cNvSpPr>
            <a:spLocks noGrp="1"/>
          </p:cNvSpPr>
          <p:nvPr>
            <p:ph type="body" sz="quarter" idx="14" hasCustomPrompt="1"/>
          </p:nvPr>
        </p:nvSpPr>
        <p:spPr>
          <a:xfrm>
            <a:off x="6188811" y="1350499"/>
            <a:ext cx="5622925" cy="4529796"/>
          </a:xfrm>
          <a:prstGeom prst="rect">
            <a:avLst/>
          </a:prstGeom>
        </p:spPr>
        <p:txBody>
          <a:bodyPr lIns="144000" tIns="144000" rIns="0" bIns="0"/>
          <a:lstStyle>
            <a:lvl1pPr marL="215900" indent="-215900">
              <a:buFont typeface="Wingdings" panose="05000000000000000000" pitchFamily="2" charset="2"/>
              <a:buChar char="§"/>
              <a:defRPr/>
            </a:lvl1pPr>
            <a:lvl2pPr marL="431800" indent="-215900">
              <a:buFont typeface="Symbol" panose="05050102010706020507" pitchFamily="18" charset="2"/>
              <a:buChar char="-"/>
              <a:defRPr/>
            </a:lvl2pPr>
            <a:lvl3pPr marL="647700" indent="-215900">
              <a:buFont typeface="Wingdings" panose="05000000000000000000" pitchFamily="2" charset="2"/>
              <a:buChar char="§"/>
              <a:defRPr sz="1400"/>
            </a:lvl3pPr>
            <a:lvl4pPr marL="863600" indent="-215900">
              <a:buSzPct val="80000"/>
              <a:buFont typeface="Symbol" panose="05050102010706020507" pitchFamily="18" charset="2"/>
              <a:buChar char="-"/>
              <a:defRPr sz="1200"/>
            </a:lvl4p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4275667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de-DE" dirty="0"/>
          </a:p>
        </p:txBody>
      </p:sp>
      <p:sp>
        <p:nvSpPr>
          <p:cNvPr id="7" name="Content Placeholder 2"/>
          <p:cNvSpPr>
            <a:spLocks noGrp="1"/>
          </p:cNvSpPr>
          <p:nvPr>
            <p:ph idx="1" hasCustomPrompt="1"/>
          </p:nvPr>
        </p:nvSpPr>
        <p:spPr>
          <a:xfrm>
            <a:off x="355425"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Mastertextformat bearbeiten</a:t>
            </a:r>
          </a:p>
        </p:txBody>
      </p:sp>
      <p:sp>
        <p:nvSpPr>
          <p:cNvPr id="11" name="Textplatzhalter 11"/>
          <p:cNvSpPr>
            <a:spLocks noGrp="1"/>
          </p:cNvSpPr>
          <p:nvPr>
            <p:ph type="body" sz="quarter" idx="13" hasCustomPrompt="1"/>
          </p:nvPr>
        </p:nvSpPr>
        <p:spPr>
          <a:xfrm>
            <a:off x="373038" y="1684800"/>
            <a:ext cx="7540876" cy="3985954"/>
          </a:xfrm>
          <a:prstGeom prst="rect">
            <a:avLst/>
          </a:prstGeom>
        </p:spPr>
        <p:txBody>
          <a:bodyPr lIns="0" tIns="0" rIns="0" bIns="0"/>
          <a:lstStyle>
            <a:lvl1pPr marL="215900" indent="-215900">
              <a:buFont typeface="Wingdings" panose="05000000000000000000" pitchFamily="2" charset="2"/>
              <a:buChar char="§"/>
              <a:defRPr/>
            </a:lvl1pPr>
            <a:lvl2pPr marL="431800" indent="-215900">
              <a:buFont typeface="Symbol" panose="05050102010706020507" pitchFamily="18" charset="2"/>
              <a:buChar char="-"/>
              <a:defRPr/>
            </a:lvl2pPr>
            <a:lvl3pPr marL="647700" indent="-215900">
              <a:buFont typeface="Wingdings" panose="05000000000000000000" pitchFamily="2" charset="2"/>
              <a:buChar char="§"/>
              <a:defRPr sz="1400"/>
            </a:lvl3pPr>
            <a:lvl4pPr marL="863600" indent="-215900">
              <a:buSzPct val="80000"/>
              <a:buFont typeface="Symbol" panose="05050102010706020507" pitchFamily="18" charset="2"/>
              <a:buChar char="-"/>
              <a:defRPr sz="1200"/>
            </a:lvl4p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5" name="Bildplatzhalter 3"/>
          <p:cNvSpPr>
            <a:spLocks noGrp="1"/>
          </p:cNvSpPr>
          <p:nvPr>
            <p:ph type="pic" sz="quarter" idx="10" hasCustomPrompt="1"/>
          </p:nvPr>
        </p:nvSpPr>
        <p:spPr>
          <a:xfrm>
            <a:off x="8154065" y="1665514"/>
            <a:ext cx="3700477" cy="4005943"/>
          </a:xfrm>
          <a:prstGeom prst="rect">
            <a:avLst/>
          </a:prstGeom>
        </p:spPr>
        <p:txBody>
          <a:bodyPr/>
          <a:lstStyle>
            <a:lvl1pPr>
              <a:defRPr/>
            </a:lvl1pPr>
          </a:lstStyle>
          <a:p>
            <a:r>
              <a:rPr lang="de-DE" dirty="0"/>
              <a:t>Bild</a:t>
            </a:r>
          </a:p>
        </p:txBody>
      </p:sp>
    </p:spTree>
    <p:extLst>
      <p:ext uri="{BB962C8B-B14F-4D97-AF65-F5344CB8AC3E}">
        <p14:creationId xmlns:p14="http://schemas.microsoft.com/office/powerpoint/2010/main" val="306198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anchennutze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a:t>
            </a:r>
            <a:endParaRPr lang="de-DE" dirty="0"/>
          </a:p>
        </p:txBody>
      </p:sp>
      <p:sp>
        <p:nvSpPr>
          <p:cNvPr id="8" name="Freeform 2"/>
          <p:cNvSpPr>
            <a:spLocks/>
          </p:cNvSpPr>
          <p:nvPr userDrawn="1"/>
        </p:nvSpPr>
        <p:spPr bwMode="gray">
          <a:xfrm>
            <a:off x="398380" y="3429000"/>
            <a:ext cx="11388811" cy="2523067"/>
          </a:xfrm>
          <a:custGeom>
            <a:avLst/>
            <a:gdLst>
              <a:gd name="T0" fmla="*/ 2147483647 w 6156"/>
              <a:gd name="T1" fmla="*/ 2147483647 h 1636"/>
              <a:gd name="T2" fmla="*/ 0 w 6156"/>
              <a:gd name="T3" fmla="*/ 2147483647 h 1636"/>
              <a:gd name="T4" fmla="*/ 0 w 6156"/>
              <a:gd name="T5" fmla="*/ 1386619061 h 1636"/>
              <a:gd name="T6" fmla="*/ 2147483647 w 6156"/>
              <a:gd name="T7" fmla="*/ 1386619061 h 1636"/>
              <a:gd name="T8" fmla="*/ 2147483647 w 6156"/>
              <a:gd name="T9" fmla="*/ 0 h 1636"/>
              <a:gd name="T10" fmla="*/ 2147483647 w 6156"/>
              <a:gd name="T11" fmla="*/ 1386619061 h 1636"/>
              <a:gd name="T12" fmla="*/ 2147483647 w 6156"/>
              <a:gd name="T13" fmla="*/ 1386619061 h 1636"/>
              <a:gd name="T14" fmla="*/ 2147483647 w 6156"/>
              <a:gd name="T15" fmla="*/ 2147483647 h 1636"/>
              <a:gd name="T16" fmla="*/ 0 60000 65536"/>
              <a:gd name="T17" fmla="*/ 0 60000 65536"/>
              <a:gd name="T18" fmla="*/ 0 60000 65536"/>
              <a:gd name="T19" fmla="*/ 0 60000 65536"/>
              <a:gd name="T20" fmla="*/ 0 60000 65536"/>
              <a:gd name="T21" fmla="*/ 0 60000 65536"/>
              <a:gd name="T22" fmla="*/ 0 60000 65536"/>
              <a:gd name="T23" fmla="*/ 0 60000 65536"/>
              <a:gd name="T24" fmla="*/ 0 w 6156"/>
              <a:gd name="T25" fmla="*/ 0 h 1636"/>
              <a:gd name="T26" fmla="*/ 5262 w 6156"/>
              <a:gd name="T27" fmla="*/ 1179 h 16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56" h="1636">
                <a:moveTo>
                  <a:pt x="6156" y="1636"/>
                </a:moveTo>
                <a:lnTo>
                  <a:pt x="2" y="1636"/>
                </a:lnTo>
                <a:lnTo>
                  <a:pt x="0" y="550"/>
                </a:lnTo>
                <a:lnTo>
                  <a:pt x="1803" y="550"/>
                </a:lnTo>
                <a:lnTo>
                  <a:pt x="3077" y="0"/>
                </a:lnTo>
                <a:lnTo>
                  <a:pt x="4351" y="550"/>
                </a:lnTo>
                <a:lnTo>
                  <a:pt x="6154" y="550"/>
                </a:lnTo>
                <a:lnTo>
                  <a:pt x="6156" y="1636"/>
                </a:lnTo>
                <a:close/>
              </a:path>
            </a:pathLst>
          </a:custGeom>
          <a:solidFill>
            <a:schemeClr val="bg1"/>
          </a:solidFill>
          <a:ln w="9525">
            <a:solidFill>
              <a:schemeClr val="tx2"/>
            </a:solidFill>
            <a:round/>
            <a:headEnd/>
            <a:tailEnd/>
          </a:ln>
        </p:spPr>
        <p:txBody>
          <a:bodyPr wrap="none" lIns="90000" tIns="46038" rIns="90000" bIns="46038" anchor="ctr"/>
          <a:lstStyle/>
          <a:p>
            <a:endParaRPr lang="de-DE" dirty="0"/>
          </a:p>
        </p:txBody>
      </p:sp>
      <p:sp>
        <p:nvSpPr>
          <p:cNvPr id="9" name="Freeform 4"/>
          <p:cNvSpPr>
            <a:spLocks/>
          </p:cNvSpPr>
          <p:nvPr userDrawn="1"/>
        </p:nvSpPr>
        <p:spPr bwMode="gray">
          <a:xfrm>
            <a:off x="398381" y="1321594"/>
            <a:ext cx="5645231" cy="2876550"/>
          </a:xfrm>
          <a:custGeom>
            <a:avLst/>
            <a:gdLst>
              <a:gd name="T0" fmla="*/ 2147483647 w 2586"/>
              <a:gd name="T1" fmla="*/ 0 h 1723"/>
              <a:gd name="T2" fmla="*/ 0 w 2586"/>
              <a:gd name="T3" fmla="*/ 0 h 1723"/>
              <a:gd name="T4" fmla="*/ 0 w 2586"/>
              <a:gd name="T5" fmla="*/ 2147483647 h 1723"/>
              <a:gd name="T6" fmla="*/ 2147483647 w 2586"/>
              <a:gd name="T7" fmla="*/ 2147483647 h 1723"/>
              <a:gd name="T8" fmla="*/ 2147483647 w 2586"/>
              <a:gd name="T9" fmla="*/ 2147483647 h 1723"/>
              <a:gd name="T10" fmla="*/ 2147483647 w 2586"/>
              <a:gd name="T11" fmla="*/ 0 h 1723"/>
              <a:gd name="T12" fmla="*/ 0 60000 65536"/>
              <a:gd name="T13" fmla="*/ 0 60000 65536"/>
              <a:gd name="T14" fmla="*/ 0 60000 65536"/>
              <a:gd name="T15" fmla="*/ 0 60000 65536"/>
              <a:gd name="T16" fmla="*/ 0 60000 65536"/>
              <a:gd name="T17" fmla="*/ 0 60000 65536"/>
              <a:gd name="T18" fmla="*/ 0 w 2586"/>
              <a:gd name="T19" fmla="*/ 0 h 1723"/>
              <a:gd name="T20" fmla="*/ 2586 w 2586"/>
              <a:gd name="T21" fmla="*/ 1723 h 1723"/>
            </a:gdLst>
            <a:ahLst/>
            <a:cxnLst>
              <a:cxn ang="T12">
                <a:pos x="T0" y="T1"/>
              </a:cxn>
              <a:cxn ang="T13">
                <a:pos x="T2" y="T3"/>
              </a:cxn>
              <a:cxn ang="T14">
                <a:pos x="T4" y="T5"/>
              </a:cxn>
              <a:cxn ang="T15">
                <a:pos x="T6" y="T7"/>
              </a:cxn>
              <a:cxn ang="T16">
                <a:pos x="T8" y="T9"/>
              </a:cxn>
              <a:cxn ang="T17">
                <a:pos x="T10" y="T11"/>
              </a:cxn>
            </a:cxnLst>
            <a:rect l="T18" t="T19" r="T20" b="T21"/>
            <a:pathLst>
              <a:path w="2586" h="1723">
                <a:moveTo>
                  <a:pt x="2586" y="0"/>
                </a:moveTo>
                <a:lnTo>
                  <a:pt x="0" y="0"/>
                </a:lnTo>
                <a:lnTo>
                  <a:pt x="0" y="1723"/>
                </a:lnTo>
                <a:lnTo>
                  <a:pt x="1497" y="1723"/>
                </a:lnTo>
                <a:lnTo>
                  <a:pt x="2586" y="1224"/>
                </a:lnTo>
                <a:lnTo>
                  <a:pt x="2586" y="0"/>
                </a:lnTo>
                <a:close/>
              </a:path>
            </a:pathLst>
          </a:custGeom>
          <a:noFill/>
          <a:ln w="9525">
            <a:solidFill>
              <a:schemeClr val="tx2"/>
            </a:solidFill>
            <a:round/>
            <a:headEnd/>
            <a:tailEnd/>
          </a:ln>
          <a:extLst>
            <a:ext uri="{909E8E84-426E-40DD-AFC4-6F175D3DCCD1}">
              <a14:hiddenFill xmlns:a14="http://schemas.microsoft.com/office/drawing/2010/main">
                <a:solidFill>
                  <a:schemeClr val="bg1"/>
                </a:solidFill>
              </a14:hiddenFill>
            </a:ext>
          </a:extLst>
        </p:spPr>
        <p:txBody>
          <a:bodyPr wrap="none" lIns="90000" tIns="46038" rIns="90000" bIns="46038" anchor="ctr"/>
          <a:lstStyle/>
          <a:p>
            <a:endParaRPr lang="de-DE" dirty="0"/>
          </a:p>
        </p:txBody>
      </p:sp>
      <p:sp>
        <p:nvSpPr>
          <p:cNvPr id="10" name="Rectangle 9"/>
          <p:cNvSpPr>
            <a:spLocks noChangeArrowheads="1"/>
          </p:cNvSpPr>
          <p:nvPr userDrawn="1"/>
        </p:nvSpPr>
        <p:spPr bwMode="gray">
          <a:xfrm>
            <a:off x="398381" y="923132"/>
            <a:ext cx="5645231" cy="398462"/>
          </a:xfrm>
          <a:prstGeom prst="rect">
            <a:avLst/>
          </a:prstGeom>
          <a:solidFill>
            <a:srgbClr val="006AB1"/>
          </a:solidFill>
          <a:ln w="9525" algn="ctr">
            <a:solidFill>
              <a:schemeClr val="tx2"/>
            </a:solidFill>
            <a:miter lim="800000"/>
            <a:headEnd/>
            <a:tailEnd/>
          </a:ln>
        </p:spPr>
        <p:txBody>
          <a:bodyPr wrap="none" lIns="102663" tIns="52516" rIns="102663" bIns="52516" anchor="ctr"/>
          <a:lstStyle>
            <a:lvl1pPr defTabSz="1042988">
              <a:defRPr>
                <a:solidFill>
                  <a:schemeClr val="tx1"/>
                </a:solidFill>
                <a:latin typeface="Arial" charset="0"/>
              </a:defRPr>
            </a:lvl1pPr>
            <a:lvl2pPr marL="742950" indent="-285750" defTabSz="1042988">
              <a:defRPr>
                <a:solidFill>
                  <a:schemeClr val="tx1"/>
                </a:solidFill>
                <a:latin typeface="Arial" charset="0"/>
              </a:defRPr>
            </a:lvl2pPr>
            <a:lvl3pPr marL="1143000" indent="-228600" defTabSz="1042988">
              <a:defRPr>
                <a:solidFill>
                  <a:schemeClr val="tx1"/>
                </a:solidFill>
                <a:latin typeface="Arial" charset="0"/>
              </a:defRPr>
            </a:lvl3pPr>
            <a:lvl4pPr marL="1600200" indent="-228600" defTabSz="1042988">
              <a:defRPr>
                <a:solidFill>
                  <a:schemeClr val="tx1"/>
                </a:solidFill>
                <a:latin typeface="Arial" charset="0"/>
              </a:defRPr>
            </a:lvl4pPr>
            <a:lvl5pPr marL="2057400" indent="-228600" defTabSz="1042988">
              <a:defRPr>
                <a:solidFill>
                  <a:schemeClr val="tx1"/>
                </a:solidFill>
                <a:latin typeface="Arial" charset="0"/>
              </a:defRPr>
            </a:lvl5pPr>
            <a:lvl6pPr marL="2514600" indent="-228600" defTabSz="1042988" fontAlgn="base">
              <a:spcBef>
                <a:spcPct val="0"/>
              </a:spcBef>
              <a:spcAft>
                <a:spcPct val="0"/>
              </a:spcAft>
              <a:defRPr>
                <a:solidFill>
                  <a:schemeClr val="tx1"/>
                </a:solidFill>
                <a:latin typeface="Arial" charset="0"/>
              </a:defRPr>
            </a:lvl6pPr>
            <a:lvl7pPr marL="2971800" indent="-228600" defTabSz="1042988" fontAlgn="base">
              <a:spcBef>
                <a:spcPct val="0"/>
              </a:spcBef>
              <a:spcAft>
                <a:spcPct val="0"/>
              </a:spcAft>
              <a:defRPr>
                <a:solidFill>
                  <a:schemeClr val="tx1"/>
                </a:solidFill>
                <a:latin typeface="Arial" charset="0"/>
              </a:defRPr>
            </a:lvl7pPr>
            <a:lvl8pPr marL="3429000" indent="-228600" defTabSz="1042988" fontAlgn="base">
              <a:spcBef>
                <a:spcPct val="0"/>
              </a:spcBef>
              <a:spcAft>
                <a:spcPct val="0"/>
              </a:spcAft>
              <a:defRPr>
                <a:solidFill>
                  <a:schemeClr val="tx1"/>
                </a:solidFill>
                <a:latin typeface="Arial" charset="0"/>
              </a:defRPr>
            </a:lvl8pPr>
            <a:lvl9pPr marL="3886200" indent="-228600" defTabSz="1042988" fontAlgn="base">
              <a:spcBef>
                <a:spcPct val="0"/>
              </a:spcBef>
              <a:spcAft>
                <a:spcPct val="0"/>
              </a:spcAft>
              <a:defRPr>
                <a:solidFill>
                  <a:schemeClr val="tx1"/>
                </a:solidFill>
                <a:latin typeface="Arial" charset="0"/>
              </a:defRPr>
            </a:lvl9pPr>
          </a:lstStyle>
          <a:p>
            <a:pPr algn="ctr" eaLnBrk="0" hangingPunct="0">
              <a:buClr>
                <a:srgbClr val="00A28A"/>
              </a:buClr>
              <a:buFont typeface="Times" pitchFamily="18" charset="0"/>
              <a:buNone/>
            </a:pPr>
            <a:r>
              <a:rPr lang="de-DE" altLang="de-DE" sz="2000" dirty="0">
                <a:solidFill>
                  <a:schemeClr val="bg1"/>
                </a:solidFill>
                <a:cs typeface="Arial" charset="0"/>
              </a:rPr>
              <a:t>Technisch</a:t>
            </a:r>
          </a:p>
        </p:txBody>
      </p:sp>
      <p:sp>
        <p:nvSpPr>
          <p:cNvPr id="11" name="Freeform 4"/>
          <p:cNvSpPr>
            <a:spLocks/>
          </p:cNvSpPr>
          <p:nvPr userDrawn="1"/>
        </p:nvSpPr>
        <p:spPr bwMode="gray">
          <a:xfrm flipH="1">
            <a:off x="6135072" y="1329400"/>
            <a:ext cx="5652208" cy="2876550"/>
          </a:xfrm>
          <a:custGeom>
            <a:avLst/>
            <a:gdLst>
              <a:gd name="T0" fmla="*/ 2147483647 w 2586"/>
              <a:gd name="T1" fmla="*/ 0 h 1723"/>
              <a:gd name="T2" fmla="*/ 0 w 2586"/>
              <a:gd name="T3" fmla="*/ 0 h 1723"/>
              <a:gd name="T4" fmla="*/ 0 w 2586"/>
              <a:gd name="T5" fmla="*/ 2147483647 h 1723"/>
              <a:gd name="T6" fmla="*/ 2147483647 w 2586"/>
              <a:gd name="T7" fmla="*/ 2147483647 h 1723"/>
              <a:gd name="T8" fmla="*/ 2147483647 w 2586"/>
              <a:gd name="T9" fmla="*/ 2147483647 h 1723"/>
              <a:gd name="T10" fmla="*/ 2147483647 w 2586"/>
              <a:gd name="T11" fmla="*/ 0 h 1723"/>
              <a:gd name="T12" fmla="*/ 0 60000 65536"/>
              <a:gd name="T13" fmla="*/ 0 60000 65536"/>
              <a:gd name="T14" fmla="*/ 0 60000 65536"/>
              <a:gd name="T15" fmla="*/ 0 60000 65536"/>
              <a:gd name="T16" fmla="*/ 0 60000 65536"/>
              <a:gd name="T17" fmla="*/ 0 60000 65536"/>
              <a:gd name="T18" fmla="*/ 0 w 2586"/>
              <a:gd name="T19" fmla="*/ 0 h 1723"/>
              <a:gd name="T20" fmla="*/ 2586 w 2586"/>
              <a:gd name="T21" fmla="*/ 1723 h 1723"/>
            </a:gdLst>
            <a:ahLst/>
            <a:cxnLst>
              <a:cxn ang="T12">
                <a:pos x="T0" y="T1"/>
              </a:cxn>
              <a:cxn ang="T13">
                <a:pos x="T2" y="T3"/>
              </a:cxn>
              <a:cxn ang="T14">
                <a:pos x="T4" y="T5"/>
              </a:cxn>
              <a:cxn ang="T15">
                <a:pos x="T6" y="T7"/>
              </a:cxn>
              <a:cxn ang="T16">
                <a:pos x="T8" y="T9"/>
              </a:cxn>
              <a:cxn ang="T17">
                <a:pos x="T10" y="T11"/>
              </a:cxn>
            </a:cxnLst>
            <a:rect l="T18" t="T19" r="T20" b="T21"/>
            <a:pathLst>
              <a:path w="2586" h="1723">
                <a:moveTo>
                  <a:pt x="2586" y="0"/>
                </a:moveTo>
                <a:lnTo>
                  <a:pt x="0" y="0"/>
                </a:lnTo>
                <a:lnTo>
                  <a:pt x="0" y="1723"/>
                </a:lnTo>
                <a:lnTo>
                  <a:pt x="1497" y="1723"/>
                </a:lnTo>
                <a:lnTo>
                  <a:pt x="2586" y="1224"/>
                </a:lnTo>
                <a:lnTo>
                  <a:pt x="2586" y="0"/>
                </a:lnTo>
                <a:close/>
              </a:path>
            </a:pathLst>
          </a:custGeom>
          <a:noFill/>
          <a:ln w="9525">
            <a:solidFill>
              <a:schemeClr val="tx2"/>
            </a:solidFill>
            <a:round/>
            <a:headEnd/>
            <a:tailEnd/>
          </a:ln>
          <a:extLst>
            <a:ext uri="{909E8E84-426E-40DD-AFC4-6F175D3DCCD1}">
              <a14:hiddenFill xmlns:a14="http://schemas.microsoft.com/office/drawing/2010/main">
                <a:solidFill>
                  <a:schemeClr val="bg1"/>
                </a:solidFill>
              </a14:hiddenFill>
            </a:ext>
          </a:extLst>
        </p:spPr>
        <p:txBody>
          <a:bodyPr wrap="none" lIns="90000" tIns="46038" rIns="90000" bIns="46038" anchor="ctr"/>
          <a:lstStyle/>
          <a:p>
            <a:endParaRPr lang="de-DE" dirty="0"/>
          </a:p>
        </p:txBody>
      </p:sp>
      <p:sp>
        <p:nvSpPr>
          <p:cNvPr id="12" name="Rectangle 9"/>
          <p:cNvSpPr>
            <a:spLocks noChangeArrowheads="1"/>
          </p:cNvSpPr>
          <p:nvPr userDrawn="1"/>
        </p:nvSpPr>
        <p:spPr bwMode="gray">
          <a:xfrm flipH="1">
            <a:off x="6135072" y="930938"/>
            <a:ext cx="5652208" cy="398462"/>
          </a:xfrm>
          <a:prstGeom prst="rect">
            <a:avLst/>
          </a:prstGeom>
          <a:solidFill>
            <a:srgbClr val="006AB1"/>
          </a:solidFill>
          <a:ln w="9525" algn="ctr">
            <a:solidFill>
              <a:schemeClr val="tx2"/>
            </a:solidFill>
            <a:miter lim="800000"/>
            <a:headEnd/>
            <a:tailEnd/>
          </a:ln>
        </p:spPr>
        <p:txBody>
          <a:bodyPr wrap="none" lIns="102663" tIns="52516" rIns="102663" bIns="52516" anchor="ctr"/>
          <a:lstStyle>
            <a:lvl1pPr defTabSz="1042988">
              <a:defRPr>
                <a:solidFill>
                  <a:schemeClr val="tx1"/>
                </a:solidFill>
                <a:latin typeface="Arial" charset="0"/>
              </a:defRPr>
            </a:lvl1pPr>
            <a:lvl2pPr marL="742950" indent="-285750" defTabSz="1042988">
              <a:defRPr>
                <a:solidFill>
                  <a:schemeClr val="tx1"/>
                </a:solidFill>
                <a:latin typeface="Arial" charset="0"/>
              </a:defRPr>
            </a:lvl2pPr>
            <a:lvl3pPr marL="1143000" indent="-228600" defTabSz="1042988">
              <a:defRPr>
                <a:solidFill>
                  <a:schemeClr val="tx1"/>
                </a:solidFill>
                <a:latin typeface="Arial" charset="0"/>
              </a:defRPr>
            </a:lvl3pPr>
            <a:lvl4pPr marL="1600200" indent="-228600" defTabSz="1042988">
              <a:defRPr>
                <a:solidFill>
                  <a:schemeClr val="tx1"/>
                </a:solidFill>
                <a:latin typeface="Arial" charset="0"/>
              </a:defRPr>
            </a:lvl4pPr>
            <a:lvl5pPr marL="2057400" indent="-228600" defTabSz="1042988">
              <a:defRPr>
                <a:solidFill>
                  <a:schemeClr val="tx1"/>
                </a:solidFill>
                <a:latin typeface="Arial" charset="0"/>
              </a:defRPr>
            </a:lvl5pPr>
            <a:lvl6pPr marL="2514600" indent="-228600" defTabSz="1042988" fontAlgn="base">
              <a:spcBef>
                <a:spcPct val="0"/>
              </a:spcBef>
              <a:spcAft>
                <a:spcPct val="0"/>
              </a:spcAft>
              <a:defRPr>
                <a:solidFill>
                  <a:schemeClr val="tx1"/>
                </a:solidFill>
                <a:latin typeface="Arial" charset="0"/>
              </a:defRPr>
            </a:lvl6pPr>
            <a:lvl7pPr marL="2971800" indent="-228600" defTabSz="1042988" fontAlgn="base">
              <a:spcBef>
                <a:spcPct val="0"/>
              </a:spcBef>
              <a:spcAft>
                <a:spcPct val="0"/>
              </a:spcAft>
              <a:defRPr>
                <a:solidFill>
                  <a:schemeClr val="tx1"/>
                </a:solidFill>
                <a:latin typeface="Arial" charset="0"/>
              </a:defRPr>
            </a:lvl7pPr>
            <a:lvl8pPr marL="3429000" indent="-228600" defTabSz="1042988" fontAlgn="base">
              <a:spcBef>
                <a:spcPct val="0"/>
              </a:spcBef>
              <a:spcAft>
                <a:spcPct val="0"/>
              </a:spcAft>
              <a:defRPr>
                <a:solidFill>
                  <a:schemeClr val="tx1"/>
                </a:solidFill>
                <a:latin typeface="Arial" charset="0"/>
              </a:defRPr>
            </a:lvl8pPr>
            <a:lvl9pPr marL="3886200" indent="-228600" defTabSz="1042988" fontAlgn="base">
              <a:spcBef>
                <a:spcPct val="0"/>
              </a:spcBef>
              <a:spcAft>
                <a:spcPct val="0"/>
              </a:spcAft>
              <a:defRPr>
                <a:solidFill>
                  <a:schemeClr val="tx1"/>
                </a:solidFill>
                <a:latin typeface="Arial" charset="0"/>
              </a:defRPr>
            </a:lvl9pPr>
          </a:lstStyle>
          <a:p>
            <a:pPr algn="ctr" eaLnBrk="0" hangingPunct="0">
              <a:buClr>
                <a:srgbClr val="00A28A"/>
              </a:buClr>
              <a:buFont typeface="Times" pitchFamily="18" charset="0"/>
              <a:buNone/>
            </a:pPr>
            <a:r>
              <a:rPr lang="de-DE" altLang="de-DE" sz="2000" dirty="0">
                <a:solidFill>
                  <a:schemeClr val="bg1"/>
                </a:solidFill>
                <a:cs typeface="Arial" charset="0"/>
              </a:rPr>
              <a:t>Wirtschaftlich</a:t>
            </a:r>
          </a:p>
        </p:txBody>
      </p:sp>
      <p:pic>
        <p:nvPicPr>
          <p:cNvPr id="13" name="Picture 2"/>
          <p:cNvPicPr>
            <a:picLocks noChangeAspect="1" noChangeArrowheads="1"/>
          </p:cNvPicPr>
          <p:nvPr userDrawn="1"/>
        </p:nvPicPr>
        <p:blipFill rotWithShape="1">
          <a:blip r:embed="rId2" cstate="email">
            <a:lum bright="70000" contrast="-70000"/>
            <a:extLst>
              <a:ext uri="{BEBA8EAE-BF5A-486C-A8C5-ECC9F3942E4B}">
                <a14:imgProps xmlns:a14="http://schemas.microsoft.com/office/drawing/2010/main">
                  <a14:imgLayer r:embed="rId3">
                    <a14:imgEffect>
                      <a14:sharpenSoften amount="-13000"/>
                    </a14:imgEffect>
                    <a14:imgEffect>
                      <a14:colorTemperature colorTemp="3700"/>
                    </a14:imgEffect>
                    <a14:imgEffect>
                      <a14:saturation sat="165000"/>
                    </a14:imgEffect>
                    <a14:imgEffect>
                      <a14:brightnessContrast bright="40000" contrast="-2000"/>
                    </a14:imgEffect>
                  </a14:imgLayer>
                </a14:imgProps>
              </a:ext>
              <a:ext uri="{28A0092B-C50C-407E-A947-70E740481C1C}">
                <a14:useLocalDpi xmlns:a14="http://schemas.microsoft.com/office/drawing/2010/main"/>
              </a:ext>
            </a:extLst>
          </a:blip>
          <a:srcRect t="-335" r="-132"/>
          <a:stretch/>
        </p:blipFill>
        <p:spPr bwMode="auto">
          <a:xfrm>
            <a:off x="453837" y="1385888"/>
            <a:ext cx="5589775" cy="2700337"/>
          </a:xfrm>
          <a:prstGeom prst="rect">
            <a:avLst/>
          </a:prstGeom>
          <a:noFill/>
          <a:effectLst>
            <a:softEdge rad="368300"/>
          </a:effectLst>
          <a:extLst>
            <a:ext uri="{909E8E84-426E-40DD-AFC4-6F175D3DCCD1}">
              <a14:hiddenFill xmlns:a14="http://schemas.microsoft.com/office/drawing/2010/main">
                <a:solidFill>
                  <a:srgbClr val="FFFFFF"/>
                </a:solidFill>
              </a14:hiddenFill>
            </a:ext>
          </a:extLst>
        </p:spPr>
      </p:pic>
      <p:pic>
        <p:nvPicPr>
          <p:cNvPr id="15" name="Picture 4"/>
          <p:cNvPicPr>
            <a:picLocks noChangeAspect="1" noChangeArrowheads="1"/>
          </p:cNvPicPr>
          <p:nvPr userDrawn="1"/>
        </p:nvPicPr>
        <p:blipFill rotWithShape="1">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colorTemperature colorTemp="5250"/>
                    </a14:imgEffect>
                    <a14:imgEffect>
                      <a14:saturation sat="115000"/>
                    </a14:imgEffect>
                  </a14:imgLayer>
                </a14:imgProps>
              </a:ext>
              <a:ext uri="{28A0092B-C50C-407E-A947-70E740481C1C}">
                <a14:useLocalDpi xmlns:a14="http://schemas.microsoft.com/office/drawing/2010/main"/>
              </a:ext>
            </a:extLst>
          </a:blip>
          <a:srcRect/>
          <a:stretch/>
        </p:blipFill>
        <p:spPr bwMode="auto">
          <a:xfrm>
            <a:off x="6135073" y="1335750"/>
            <a:ext cx="5652208" cy="2849561"/>
          </a:xfrm>
          <a:prstGeom prst="rect">
            <a:avLst/>
          </a:prstGeom>
          <a:noFill/>
          <a:effectLst>
            <a:softEdge rad="444500"/>
          </a:effectLst>
          <a:extLst>
            <a:ext uri="{909E8E84-426E-40DD-AFC4-6F175D3DCCD1}">
              <a14:hiddenFill xmlns:a14="http://schemas.microsoft.com/office/drawing/2010/main">
                <a:solidFill>
                  <a:srgbClr val="FFFFFF"/>
                </a:solidFill>
              </a14:hiddenFill>
            </a:ext>
          </a:extLst>
        </p:spPr>
      </p:pic>
      <p:sp>
        <p:nvSpPr>
          <p:cNvPr id="16" name="Rectangle 12"/>
          <p:cNvSpPr>
            <a:spLocks noChangeArrowheads="1"/>
          </p:cNvSpPr>
          <p:nvPr userDrawn="1"/>
        </p:nvSpPr>
        <p:spPr bwMode="auto">
          <a:xfrm>
            <a:off x="398381" y="1315179"/>
            <a:ext cx="4173623" cy="289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0" bIns="0"/>
          <a:lstStyle>
            <a:lvl1pPr marL="269875" indent="-269875">
              <a:defRPr>
                <a:solidFill>
                  <a:schemeClr val="tx1"/>
                </a:solidFill>
                <a:latin typeface="Arial" charset="0"/>
              </a:defRPr>
            </a:lvl1pPr>
            <a:lvl2pPr marL="714375" indent="-265113">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449262" lvl="1" indent="0" algn="l" eaLnBrk="0" hangingPunct="0">
              <a:lnSpc>
                <a:spcPts val="2200"/>
              </a:lnSpc>
              <a:spcBef>
                <a:spcPts val="600"/>
              </a:spcBef>
              <a:spcAft>
                <a:spcPts val="400"/>
              </a:spcAft>
              <a:buClr>
                <a:schemeClr val="tx1"/>
              </a:buClr>
            </a:pPr>
            <a:endParaRPr lang="de-DE" altLang="de-DE" sz="1800" dirty="0"/>
          </a:p>
        </p:txBody>
      </p:sp>
      <p:sp>
        <p:nvSpPr>
          <p:cNvPr id="17" name="Rectangle 12"/>
          <p:cNvSpPr>
            <a:spLocks noChangeArrowheads="1"/>
          </p:cNvSpPr>
          <p:nvPr userDrawn="1"/>
        </p:nvSpPr>
        <p:spPr bwMode="auto">
          <a:xfrm flipH="1">
            <a:off x="6135070" y="1322256"/>
            <a:ext cx="5652208" cy="288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0" bIns="0"/>
          <a:lstStyle>
            <a:lvl1pPr marL="269875" indent="-269875">
              <a:defRPr>
                <a:solidFill>
                  <a:schemeClr val="tx1"/>
                </a:solidFill>
                <a:latin typeface="Arial" charset="0"/>
              </a:defRPr>
            </a:lvl1pPr>
            <a:lvl2pPr marL="714375" indent="-265113">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449262" lvl="1" indent="0" algn="l" eaLnBrk="0" hangingPunct="0">
              <a:lnSpc>
                <a:spcPts val="2200"/>
              </a:lnSpc>
              <a:spcBef>
                <a:spcPts val="600"/>
              </a:spcBef>
              <a:spcAft>
                <a:spcPts val="400"/>
              </a:spcAft>
              <a:buClr>
                <a:schemeClr val="tx1"/>
              </a:buClr>
            </a:pPr>
            <a:endParaRPr lang="de-DE" altLang="de-DE" sz="1800" dirty="0"/>
          </a:p>
        </p:txBody>
      </p:sp>
      <p:sp>
        <p:nvSpPr>
          <p:cNvPr id="18" name="Oval 8"/>
          <p:cNvSpPr>
            <a:spLocks noChangeArrowheads="1"/>
          </p:cNvSpPr>
          <p:nvPr userDrawn="1"/>
        </p:nvSpPr>
        <p:spPr bwMode="gray">
          <a:xfrm>
            <a:off x="5173992" y="2650200"/>
            <a:ext cx="1778876" cy="1746250"/>
          </a:xfrm>
          <a:prstGeom prst="ellipse">
            <a:avLst/>
          </a:prstGeom>
          <a:solidFill>
            <a:schemeClr val="bg1"/>
          </a:solidFill>
          <a:ln w="19050" algn="ctr">
            <a:solidFill>
              <a:schemeClr val="bg1"/>
            </a:solidFill>
            <a:round/>
            <a:headEnd/>
            <a:tailEnd/>
          </a:ln>
        </p:spPr>
        <p:txBody>
          <a:bodyPr wrap="none" lIns="102663" tIns="52516" rIns="102663" bIns="52516" anchor="ctr"/>
          <a:lstStyle>
            <a:lvl1pPr defTabSz="1042988">
              <a:defRPr>
                <a:solidFill>
                  <a:schemeClr val="tx1"/>
                </a:solidFill>
                <a:latin typeface="Arial" charset="0"/>
              </a:defRPr>
            </a:lvl1pPr>
            <a:lvl2pPr marL="742950" indent="-285750" defTabSz="1042988">
              <a:defRPr>
                <a:solidFill>
                  <a:schemeClr val="tx1"/>
                </a:solidFill>
                <a:latin typeface="Arial" charset="0"/>
              </a:defRPr>
            </a:lvl2pPr>
            <a:lvl3pPr marL="1143000" indent="-228600" defTabSz="1042988">
              <a:defRPr>
                <a:solidFill>
                  <a:schemeClr val="tx1"/>
                </a:solidFill>
                <a:latin typeface="Arial" charset="0"/>
              </a:defRPr>
            </a:lvl3pPr>
            <a:lvl4pPr marL="1600200" indent="-228600" defTabSz="1042988">
              <a:defRPr>
                <a:solidFill>
                  <a:schemeClr val="tx1"/>
                </a:solidFill>
                <a:latin typeface="Arial" charset="0"/>
              </a:defRPr>
            </a:lvl4pPr>
            <a:lvl5pPr marL="2057400" indent="-228600" defTabSz="1042988">
              <a:defRPr>
                <a:solidFill>
                  <a:schemeClr val="tx1"/>
                </a:solidFill>
                <a:latin typeface="Arial" charset="0"/>
              </a:defRPr>
            </a:lvl5pPr>
            <a:lvl6pPr marL="2514600" indent="-228600" defTabSz="1042988" fontAlgn="base">
              <a:spcBef>
                <a:spcPct val="0"/>
              </a:spcBef>
              <a:spcAft>
                <a:spcPct val="0"/>
              </a:spcAft>
              <a:defRPr>
                <a:solidFill>
                  <a:schemeClr val="tx1"/>
                </a:solidFill>
                <a:latin typeface="Arial" charset="0"/>
              </a:defRPr>
            </a:lvl6pPr>
            <a:lvl7pPr marL="2971800" indent="-228600" defTabSz="1042988" fontAlgn="base">
              <a:spcBef>
                <a:spcPct val="0"/>
              </a:spcBef>
              <a:spcAft>
                <a:spcPct val="0"/>
              </a:spcAft>
              <a:defRPr>
                <a:solidFill>
                  <a:schemeClr val="tx1"/>
                </a:solidFill>
                <a:latin typeface="Arial" charset="0"/>
              </a:defRPr>
            </a:lvl7pPr>
            <a:lvl8pPr marL="3429000" indent="-228600" defTabSz="1042988" fontAlgn="base">
              <a:spcBef>
                <a:spcPct val="0"/>
              </a:spcBef>
              <a:spcAft>
                <a:spcPct val="0"/>
              </a:spcAft>
              <a:defRPr>
                <a:solidFill>
                  <a:schemeClr val="tx1"/>
                </a:solidFill>
                <a:latin typeface="Arial" charset="0"/>
              </a:defRPr>
            </a:lvl8pPr>
            <a:lvl9pPr marL="3886200" indent="-228600" defTabSz="1042988" fontAlgn="base">
              <a:spcBef>
                <a:spcPct val="0"/>
              </a:spcBef>
              <a:spcAft>
                <a:spcPct val="0"/>
              </a:spcAft>
              <a:defRPr>
                <a:solidFill>
                  <a:schemeClr val="tx1"/>
                </a:solidFill>
                <a:latin typeface="Arial" charset="0"/>
              </a:defRPr>
            </a:lvl9pPr>
          </a:lstStyle>
          <a:p>
            <a:pPr algn="ctr" eaLnBrk="0" hangingPunct="0">
              <a:buClr>
                <a:srgbClr val="00A28A"/>
              </a:buClr>
              <a:buFont typeface="Times" pitchFamily="18" charset="0"/>
              <a:buNone/>
            </a:pPr>
            <a:endParaRPr lang="de-DE" altLang="de-DE" sz="2300" dirty="0">
              <a:solidFill>
                <a:srgbClr val="8BAED8"/>
              </a:solidFill>
              <a:latin typeface="Arial Narrow" pitchFamily="34" charset="0"/>
            </a:endParaRPr>
          </a:p>
        </p:txBody>
      </p:sp>
      <p:sp>
        <p:nvSpPr>
          <p:cNvPr id="19" name="AutoShape 44"/>
          <p:cNvSpPr>
            <a:spLocks noChangeArrowheads="1"/>
          </p:cNvSpPr>
          <p:nvPr userDrawn="1"/>
        </p:nvSpPr>
        <p:spPr bwMode="gray">
          <a:xfrm>
            <a:off x="5245573" y="2705468"/>
            <a:ext cx="1635715" cy="163571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516" y="10800"/>
                </a:moveTo>
                <a:cubicBezTo>
                  <a:pt x="2516" y="15375"/>
                  <a:pt x="6225" y="19084"/>
                  <a:pt x="10800" y="19084"/>
                </a:cubicBezTo>
                <a:cubicBezTo>
                  <a:pt x="15375" y="19084"/>
                  <a:pt x="19084" y="15375"/>
                  <a:pt x="19084" y="10800"/>
                </a:cubicBezTo>
                <a:cubicBezTo>
                  <a:pt x="19084" y="6225"/>
                  <a:pt x="15375" y="2516"/>
                  <a:pt x="10800" y="2516"/>
                </a:cubicBezTo>
                <a:cubicBezTo>
                  <a:pt x="6225" y="2516"/>
                  <a:pt x="2516" y="6225"/>
                  <a:pt x="2516" y="10800"/>
                </a:cubicBezTo>
                <a:close/>
              </a:path>
            </a:pathLst>
          </a:custGeom>
          <a:solidFill>
            <a:srgbClr val="0070C0"/>
          </a:solidFill>
          <a:ln w="9525" algn="ctr">
            <a:solidFill>
              <a:schemeClr val="tx1"/>
            </a:solidFill>
            <a:round/>
            <a:headEnd/>
            <a:tailEnd/>
          </a:ln>
        </p:spPr>
        <p:txBody>
          <a:bodyPr wrap="none" lIns="90000" tIns="46038" rIns="90000" bIns="46038" anchor="ctr"/>
          <a:lstStyle/>
          <a:p>
            <a:endParaRPr lang="de-DE" dirty="0">
              <a:solidFill>
                <a:srgbClr val="8BAED8"/>
              </a:solidFill>
            </a:endParaRPr>
          </a:p>
        </p:txBody>
      </p:sp>
      <p:sp>
        <p:nvSpPr>
          <p:cNvPr id="20" name="Rectangle 11"/>
          <p:cNvSpPr>
            <a:spLocks noChangeArrowheads="1"/>
          </p:cNvSpPr>
          <p:nvPr userDrawn="1"/>
        </p:nvSpPr>
        <p:spPr bwMode="gray">
          <a:xfrm>
            <a:off x="398381" y="5517884"/>
            <a:ext cx="11389075" cy="434182"/>
          </a:xfrm>
          <a:prstGeom prst="rect">
            <a:avLst/>
          </a:prstGeom>
          <a:solidFill>
            <a:srgbClr val="006AB1"/>
          </a:solidFill>
          <a:ln w="9525" algn="ctr">
            <a:solidFill>
              <a:schemeClr val="tx2"/>
            </a:solidFill>
            <a:miter lim="800000"/>
            <a:headEnd/>
            <a:tailEnd/>
          </a:ln>
        </p:spPr>
        <p:txBody>
          <a:bodyPr wrap="none" lIns="102663" tIns="52516" rIns="102663" bIns="52516" anchor="ctr"/>
          <a:lstStyle>
            <a:lvl1pPr defTabSz="1042988">
              <a:defRPr>
                <a:solidFill>
                  <a:schemeClr val="tx1"/>
                </a:solidFill>
                <a:latin typeface="Arial" charset="0"/>
              </a:defRPr>
            </a:lvl1pPr>
            <a:lvl2pPr marL="742950" indent="-285750" defTabSz="1042988">
              <a:defRPr>
                <a:solidFill>
                  <a:schemeClr val="tx1"/>
                </a:solidFill>
                <a:latin typeface="Arial" charset="0"/>
              </a:defRPr>
            </a:lvl2pPr>
            <a:lvl3pPr marL="1143000" indent="-228600" defTabSz="1042988">
              <a:defRPr>
                <a:solidFill>
                  <a:schemeClr val="tx1"/>
                </a:solidFill>
                <a:latin typeface="Arial" charset="0"/>
              </a:defRPr>
            </a:lvl3pPr>
            <a:lvl4pPr marL="1600200" indent="-228600" defTabSz="1042988">
              <a:defRPr>
                <a:solidFill>
                  <a:schemeClr val="tx1"/>
                </a:solidFill>
                <a:latin typeface="Arial" charset="0"/>
              </a:defRPr>
            </a:lvl4pPr>
            <a:lvl5pPr marL="2057400" indent="-228600" defTabSz="1042988">
              <a:defRPr>
                <a:solidFill>
                  <a:schemeClr val="tx1"/>
                </a:solidFill>
                <a:latin typeface="Arial" charset="0"/>
              </a:defRPr>
            </a:lvl5pPr>
            <a:lvl6pPr marL="2514600" indent="-228600" defTabSz="1042988" fontAlgn="base">
              <a:spcBef>
                <a:spcPct val="0"/>
              </a:spcBef>
              <a:spcAft>
                <a:spcPct val="0"/>
              </a:spcAft>
              <a:defRPr>
                <a:solidFill>
                  <a:schemeClr val="tx1"/>
                </a:solidFill>
                <a:latin typeface="Arial" charset="0"/>
              </a:defRPr>
            </a:lvl6pPr>
            <a:lvl7pPr marL="2971800" indent="-228600" defTabSz="1042988" fontAlgn="base">
              <a:spcBef>
                <a:spcPct val="0"/>
              </a:spcBef>
              <a:spcAft>
                <a:spcPct val="0"/>
              </a:spcAft>
              <a:defRPr>
                <a:solidFill>
                  <a:schemeClr val="tx1"/>
                </a:solidFill>
                <a:latin typeface="Arial" charset="0"/>
              </a:defRPr>
            </a:lvl7pPr>
            <a:lvl8pPr marL="3429000" indent="-228600" defTabSz="1042988" fontAlgn="base">
              <a:spcBef>
                <a:spcPct val="0"/>
              </a:spcBef>
              <a:spcAft>
                <a:spcPct val="0"/>
              </a:spcAft>
              <a:defRPr>
                <a:solidFill>
                  <a:schemeClr val="tx1"/>
                </a:solidFill>
                <a:latin typeface="Arial" charset="0"/>
              </a:defRPr>
            </a:lvl8pPr>
            <a:lvl9pPr marL="3886200" indent="-228600" defTabSz="1042988" fontAlgn="base">
              <a:spcBef>
                <a:spcPct val="0"/>
              </a:spcBef>
              <a:spcAft>
                <a:spcPct val="0"/>
              </a:spcAft>
              <a:defRPr>
                <a:solidFill>
                  <a:schemeClr val="tx1"/>
                </a:solidFill>
                <a:latin typeface="Arial" charset="0"/>
              </a:defRPr>
            </a:lvl9pPr>
          </a:lstStyle>
          <a:p>
            <a:pPr algn="ctr" eaLnBrk="0" hangingPunct="0">
              <a:buClr>
                <a:srgbClr val="00A28A"/>
              </a:buClr>
              <a:buFont typeface="Times" pitchFamily="18" charset="0"/>
              <a:buNone/>
            </a:pPr>
            <a:r>
              <a:rPr lang="de-DE" altLang="de-DE" sz="2100" dirty="0">
                <a:solidFill>
                  <a:schemeClr val="bg1"/>
                </a:solidFill>
                <a:latin typeface="+mj-lt"/>
              </a:rPr>
              <a:t>Forschungsziel</a:t>
            </a:r>
          </a:p>
        </p:txBody>
      </p:sp>
      <p:sp>
        <p:nvSpPr>
          <p:cNvPr id="21" name="Rectangle 12"/>
          <p:cNvSpPr>
            <a:spLocks noChangeArrowheads="1"/>
          </p:cNvSpPr>
          <p:nvPr userDrawn="1"/>
        </p:nvSpPr>
        <p:spPr bwMode="auto">
          <a:xfrm>
            <a:off x="398381" y="4482306"/>
            <a:ext cx="8568000" cy="103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lvl1pPr marL="269875" indent="-269875">
              <a:defRPr>
                <a:solidFill>
                  <a:schemeClr val="tx1"/>
                </a:solidFill>
                <a:latin typeface="Arial" charset="0"/>
              </a:defRPr>
            </a:lvl1pPr>
            <a:lvl2pPr marL="714375" indent="-265113">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indent="0" algn="ctr" eaLnBrk="0" hangingPunct="0">
              <a:lnSpc>
                <a:spcPts val="2200"/>
              </a:lnSpc>
              <a:spcBef>
                <a:spcPts val="600"/>
              </a:spcBef>
              <a:spcAft>
                <a:spcPts val="400"/>
              </a:spcAft>
              <a:buClr>
                <a:srgbClr val="006AB3"/>
              </a:buClr>
            </a:pPr>
            <a:endParaRPr lang="de-DE" altLang="de-DE" sz="1800" dirty="0"/>
          </a:p>
        </p:txBody>
      </p:sp>
      <p:sp>
        <p:nvSpPr>
          <p:cNvPr id="22" name="Textplatzhalter 6"/>
          <p:cNvSpPr>
            <a:spLocks noGrp="1"/>
          </p:cNvSpPr>
          <p:nvPr>
            <p:ph type="body" sz="quarter" idx="11" hasCustomPrompt="1"/>
          </p:nvPr>
        </p:nvSpPr>
        <p:spPr>
          <a:xfrm>
            <a:off x="398467" y="1322388"/>
            <a:ext cx="4173537" cy="2882900"/>
          </a:xfrm>
          <a:prstGeom prst="rect">
            <a:avLst/>
          </a:prstGeom>
        </p:spPr>
        <p:txBody>
          <a:bodyPr/>
          <a:lstStyle>
            <a:lvl1pPr marL="216000" indent="-216000">
              <a:buFont typeface="Wingdings" panose="05000000000000000000" pitchFamily="2" charset="2"/>
              <a:buChar char="§"/>
              <a:defRPr/>
            </a:lvl1pPr>
            <a:lvl2pPr marL="432000" indent="-215900">
              <a:buFont typeface="Symbol" panose="05050102010706020507" pitchFamily="18" charset="2"/>
              <a:buChar char="-"/>
              <a:defRPr/>
            </a:lvl2pPr>
            <a:lvl3pPr marL="648000" indent="-215900">
              <a:buFont typeface="Wingdings" panose="05000000000000000000" pitchFamily="2" charset="2"/>
              <a:buChar char="§"/>
              <a:defRPr/>
            </a:lvl3pPr>
            <a:lvl4pPr marL="864000" indent="-216000">
              <a:buFont typeface="Symbol" panose="05050102010706020507" pitchFamily="18" charset="2"/>
              <a:buChar char="-"/>
              <a:defRPr/>
            </a:lvl4pPr>
            <a:lvl5pPr marL="864000" indent="-216000">
              <a:buFont typeface="Symbol" panose="05050102010706020507" pitchFamily="18" charset="2"/>
              <a:buChar char="-"/>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3" name="Textplatzhalter 8"/>
          <p:cNvSpPr>
            <a:spLocks noGrp="1"/>
          </p:cNvSpPr>
          <p:nvPr>
            <p:ph type="body" sz="quarter" idx="12" hasCustomPrompt="1"/>
          </p:nvPr>
        </p:nvSpPr>
        <p:spPr>
          <a:xfrm>
            <a:off x="6135068" y="1335750"/>
            <a:ext cx="5652036" cy="2870200"/>
          </a:xfrm>
          <a:prstGeom prst="rect">
            <a:avLst/>
          </a:prstGeom>
        </p:spPr>
        <p:txBody>
          <a:bodyPr/>
          <a:lstStyle>
            <a:lvl1pPr marL="216000" indent="-216000">
              <a:buFont typeface="Wingdings" panose="05000000000000000000" pitchFamily="2" charset="2"/>
              <a:buChar char="§"/>
              <a:defRPr/>
            </a:lvl1pPr>
            <a:lvl2pPr marL="432000" indent="-215900">
              <a:buFont typeface="Symbol" panose="05050102010706020507" pitchFamily="18" charset="2"/>
              <a:buChar char="-"/>
              <a:defRPr/>
            </a:lvl2pPr>
            <a:lvl3pPr marL="648000" indent="-215900">
              <a:buFont typeface="Wingdings" panose="05000000000000000000" pitchFamily="2" charset="2"/>
              <a:buChar char="§"/>
              <a:defRPr/>
            </a:lvl3pPr>
            <a:lvl4pPr marL="864000" indent="-216000">
              <a:buFont typeface="Symbol" panose="05050102010706020507" pitchFamily="18" charset="2"/>
              <a:buChar char="-"/>
              <a:defRPr/>
            </a:lvl4pPr>
            <a:lvl5pPr marL="864000" indent="-216000">
              <a:buFont typeface="Symbol" panose="05050102010706020507" pitchFamily="18" charset="2"/>
              <a:buChar char="-"/>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4" name="Textplatzhalter 10"/>
          <p:cNvSpPr>
            <a:spLocks noGrp="1"/>
          </p:cNvSpPr>
          <p:nvPr>
            <p:ph type="body" sz="quarter" idx="13" hasCustomPrompt="1"/>
          </p:nvPr>
        </p:nvSpPr>
        <p:spPr>
          <a:xfrm>
            <a:off x="398467" y="4276725"/>
            <a:ext cx="11388725" cy="1241425"/>
          </a:xfrm>
          <a:prstGeom prst="rect">
            <a:avLst/>
          </a:prstGeom>
        </p:spPr>
        <p:txBody>
          <a:bodyPr/>
          <a:lstStyle>
            <a:lvl1pPr marL="342900" indent="-342900">
              <a:buFont typeface="Wingdings" panose="05000000000000000000" pitchFamily="2" charset="2"/>
              <a:buChar char="§"/>
              <a:defRPr/>
            </a:lvl1pPr>
            <a:lvl2pPr marL="559000" indent="-342900">
              <a:buFont typeface="Symbol" panose="05050102010706020507" pitchFamily="18" charset="2"/>
              <a:buChar char="-"/>
              <a:defRPr/>
            </a:lvl2pPr>
            <a:lvl3pPr marL="775000" indent="-342900">
              <a:buFont typeface="Wingdings" panose="05000000000000000000" pitchFamily="2" charset="2"/>
              <a:buChar char="§"/>
              <a:defRPr/>
            </a:lvl3pPr>
            <a:lvl4pPr marL="990900" indent="-342900">
              <a:buFont typeface="Symbol" panose="05050102010706020507" pitchFamily="18" charset="2"/>
              <a:buChar char="-"/>
              <a:defRPr/>
            </a:lvl4pPr>
            <a:lvl5pPr marL="990900" indent="-342900">
              <a:buFont typeface="Wingdings" panose="05000000000000000000" pitchFamily="2" charset="2"/>
              <a:buChar char="§"/>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334917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sp>
        <p:nvSpPr>
          <p:cNvPr id="10" name="Textplatzhalter 9"/>
          <p:cNvSpPr>
            <a:spLocks noGrp="1"/>
          </p:cNvSpPr>
          <p:nvPr>
            <p:ph type="body" sz="quarter" idx="13" hasCustomPrompt="1"/>
          </p:nvPr>
        </p:nvSpPr>
        <p:spPr>
          <a:xfrm>
            <a:off x="383117" y="5359401"/>
            <a:ext cx="11484000" cy="499533"/>
          </a:xfrm>
          <a:prstGeom prst="rect">
            <a:avLst/>
          </a:prstGeom>
        </p:spPr>
        <p:txBody>
          <a:bodyPr>
            <a:normAutofit/>
          </a:bodyPr>
          <a:lstStyle>
            <a:lvl1pPr marL="0" indent="0" algn="r">
              <a:buNone/>
              <a:defRPr sz="900" baseline="0"/>
            </a:lvl1pPr>
          </a:lstStyle>
          <a:p>
            <a:pPr lvl="0"/>
            <a:r>
              <a:rPr lang="de-DE" dirty="0"/>
              <a:t>Mastertextformat bearbeiten</a:t>
            </a:r>
          </a:p>
        </p:txBody>
      </p:sp>
      <p:sp>
        <p:nvSpPr>
          <p:cNvPr id="5" name="Title 1"/>
          <p:cNvSpPr>
            <a:spLocks noGrp="1"/>
          </p:cNvSpPr>
          <p:nvPr>
            <p:ph type="title" hasCustomPrompt="1"/>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de-DE" dirty="0"/>
          </a:p>
        </p:txBody>
      </p:sp>
      <p:sp>
        <p:nvSpPr>
          <p:cNvPr id="6" name="Bildplatzhalter 3"/>
          <p:cNvSpPr>
            <a:spLocks noGrp="1"/>
          </p:cNvSpPr>
          <p:nvPr>
            <p:ph type="pic" sz="quarter" idx="10" hasCustomPrompt="1"/>
          </p:nvPr>
        </p:nvSpPr>
        <p:spPr>
          <a:xfrm>
            <a:off x="385200" y="1152000"/>
            <a:ext cx="11480400" cy="3988800"/>
          </a:xfrm>
          <a:prstGeom prst="rect">
            <a:avLst/>
          </a:prstGeom>
        </p:spPr>
        <p:txBody>
          <a:bodyPr/>
          <a:lstStyle>
            <a:lvl1pPr>
              <a:defRPr/>
            </a:lvl1pPr>
          </a:lstStyle>
          <a:p>
            <a:r>
              <a:rPr lang="de-DE" dirty="0"/>
              <a:t>Bild</a:t>
            </a:r>
          </a:p>
        </p:txBody>
      </p:sp>
    </p:spTree>
    <p:extLst>
      <p:ext uri="{BB962C8B-B14F-4D97-AF65-F5344CB8AC3E}">
        <p14:creationId xmlns:p14="http://schemas.microsoft.com/office/powerpoint/2010/main" val="4124925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hasCustomPrompt="1"/>
          </p:nvPr>
        </p:nvSpPr>
        <p:spPr>
          <a:xfrm>
            <a:off x="384000" y="1152000"/>
            <a:ext cx="11484000"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dirty="0"/>
              <a:t>Mastertextformat bearbeiten</a:t>
            </a:r>
          </a:p>
        </p:txBody>
      </p:sp>
      <p:sp>
        <p:nvSpPr>
          <p:cNvPr id="9" name="Diagrammplatzhalter 8"/>
          <p:cNvSpPr>
            <a:spLocks noGrp="1"/>
          </p:cNvSpPr>
          <p:nvPr>
            <p:ph type="chart" sz="quarter" idx="13" hasCustomPrompt="1"/>
          </p:nvPr>
        </p:nvSpPr>
        <p:spPr>
          <a:xfrm>
            <a:off x="383117" y="1684800"/>
            <a:ext cx="11484000" cy="3632200"/>
          </a:xfrm>
          <a:prstGeom prst="rect">
            <a:avLst/>
          </a:prstGeom>
        </p:spPr>
        <p:txBody>
          <a:bodyPr lIns="0" tIns="0" rIns="0" bIns="0"/>
          <a:lstStyle>
            <a:lvl1pPr marL="215900" indent="-215900">
              <a:buFont typeface="Wingdings" panose="05000000000000000000" pitchFamily="2" charset="2"/>
              <a:buChar char="§"/>
              <a:defRPr/>
            </a:lvl1pPr>
          </a:lstStyle>
          <a:p>
            <a:pPr lvl="0"/>
            <a:r>
              <a:rPr lang="de-DE" noProof="0" dirty="0"/>
              <a:t>Diagramm durch Klicken auf Symbol hinzufügen</a:t>
            </a:r>
          </a:p>
        </p:txBody>
      </p:sp>
      <p:sp>
        <p:nvSpPr>
          <p:cNvPr id="5" name="Title 1"/>
          <p:cNvSpPr>
            <a:spLocks noGrp="1"/>
          </p:cNvSpPr>
          <p:nvPr>
            <p:ph type="title" hasCustomPrompt="1"/>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de-DE" dirty="0"/>
          </a:p>
        </p:txBody>
      </p:sp>
    </p:spTree>
    <p:extLst>
      <p:ext uri="{BB962C8B-B14F-4D97-AF65-F5344CB8AC3E}">
        <p14:creationId xmlns:p14="http://schemas.microsoft.com/office/powerpoint/2010/main" val="26764587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Title 1"/>
          <p:cNvSpPr txBox="1">
            <a:spLocks/>
          </p:cNvSpPr>
          <p:nvPr/>
        </p:nvSpPr>
        <p:spPr>
          <a:xfrm>
            <a:off x="382588"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en-US" altLang="de-DE" sz="3200" b="1" dirty="0">
                <a:solidFill>
                  <a:schemeClr val="tx2"/>
                </a:solidFill>
              </a:rPr>
              <a:t>Thank you for your attention!</a:t>
            </a:r>
            <a:endParaRPr lang="de-DE" altLang="de-DE" sz="3200" b="1" dirty="0">
              <a:solidFill>
                <a:schemeClr val="tx2"/>
              </a:solidFill>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hasCustomPrompt="1"/>
          </p:nvPr>
        </p:nvSpPr>
        <p:spPr>
          <a:xfrm>
            <a:off x="384000" y="3988800"/>
            <a:ext cx="11484000" cy="1656000"/>
          </a:xfrm>
          <a:prstGeom prst="rect">
            <a:avLst/>
          </a:prstGeom>
        </p:spPr>
        <p:txBody>
          <a:bodyPr lIns="0" tIns="0" rIns="0" bIns="0"/>
          <a:lstStyle>
            <a:lvl1pPr marL="0" indent="0">
              <a:lnSpc>
                <a:spcPct val="100000"/>
              </a:lnSpc>
              <a:spcBef>
                <a:spcPts val="0"/>
              </a:spcBef>
              <a:buFontTx/>
              <a:buNone/>
              <a:defRPr sz="1400" b="0">
                <a:solidFill>
                  <a:schemeClr val="bg1">
                    <a:lumMod val="65000"/>
                  </a:schemeClr>
                </a:solidFill>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dirty="0" err="1"/>
              <a:t>Sources</a:t>
            </a:r>
            <a:r>
              <a:rPr lang="de-DE" dirty="0"/>
              <a:t>:</a:t>
            </a:r>
          </a:p>
          <a:p>
            <a:pPr marL="0" indent="0">
              <a:buNone/>
            </a:pPr>
            <a:r>
              <a:rPr lang="de-DE" sz="1400" dirty="0"/>
              <a:t>[1]: Y. Lei, F. </a:t>
            </a:r>
            <a:r>
              <a:rPr lang="de-DE" sz="1400" dirty="0" err="1"/>
              <a:t>Jia</a:t>
            </a:r>
            <a:r>
              <a:rPr lang="de-DE" sz="1400" dirty="0"/>
              <a:t>, J. Lin, S. </a:t>
            </a:r>
            <a:r>
              <a:rPr lang="de-DE" sz="1400" dirty="0" err="1"/>
              <a:t>Xing</a:t>
            </a:r>
            <a:r>
              <a:rPr lang="de-DE" sz="1400" dirty="0"/>
              <a:t>, </a:t>
            </a:r>
            <a:r>
              <a:rPr lang="de-DE" sz="1400" dirty="0" err="1"/>
              <a:t>and</a:t>
            </a:r>
            <a:r>
              <a:rPr lang="de-DE" sz="1400" dirty="0"/>
              <a:t> S. Ding, “An intelligent fault </a:t>
            </a:r>
            <a:r>
              <a:rPr lang="de-DE" sz="1400" dirty="0" err="1"/>
              <a:t>diagnosis</a:t>
            </a:r>
            <a:r>
              <a:rPr lang="de-DE" sz="1400" dirty="0"/>
              <a:t> </a:t>
            </a:r>
            <a:r>
              <a:rPr lang="de-DE" sz="1400" dirty="0" err="1"/>
              <a:t>method</a:t>
            </a:r>
            <a:r>
              <a:rPr lang="de-DE" sz="1400" dirty="0"/>
              <a:t> </a:t>
            </a:r>
            <a:r>
              <a:rPr lang="de-DE" sz="1400" dirty="0" err="1"/>
              <a:t>using</a:t>
            </a:r>
            <a:r>
              <a:rPr lang="de-DE" sz="1400" dirty="0"/>
              <a:t> </a:t>
            </a:r>
            <a:r>
              <a:rPr lang="de-DE" sz="1400" dirty="0" err="1"/>
              <a:t>unsupervised</a:t>
            </a:r>
            <a:r>
              <a:rPr lang="zh-TW" altLang="en-US" sz="1400" dirty="0"/>
              <a:t> </a:t>
            </a:r>
            <a:r>
              <a:rPr lang="de-DE" sz="1400" dirty="0" err="1"/>
              <a:t>feature</a:t>
            </a:r>
            <a:r>
              <a:rPr lang="de-DE" sz="1400" dirty="0"/>
              <a:t> </a:t>
            </a:r>
            <a:r>
              <a:rPr lang="de-DE" sz="1400" dirty="0" err="1"/>
              <a:t>learning</a:t>
            </a:r>
            <a:r>
              <a:rPr lang="de-DE" sz="1400" dirty="0"/>
              <a:t> </a:t>
            </a:r>
            <a:r>
              <a:rPr lang="de-DE" sz="1400" dirty="0" err="1"/>
              <a:t>towards</a:t>
            </a:r>
            <a:r>
              <a:rPr lang="de-DE" sz="1400" dirty="0"/>
              <a:t> </a:t>
            </a:r>
            <a:r>
              <a:rPr lang="de-DE" sz="1400" dirty="0" err="1"/>
              <a:t>mechanical</a:t>
            </a:r>
            <a:r>
              <a:rPr lang="de-DE" sz="1400" dirty="0"/>
              <a:t> </a:t>
            </a:r>
            <a:r>
              <a:rPr lang="de-DE" sz="1400" dirty="0" err="1"/>
              <a:t>big</a:t>
            </a:r>
            <a:r>
              <a:rPr lang="de-DE" sz="1400" dirty="0"/>
              <a:t> </a:t>
            </a:r>
            <a:r>
              <a:rPr lang="de-DE" sz="1400" dirty="0" err="1"/>
              <a:t>data</a:t>
            </a:r>
            <a:r>
              <a:rPr lang="de-DE" sz="1400" dirty="0"/>
              <a:t>,” IEEE Transactions on Industrial Electronics,</a:t>
            </a:r>
            <a:r>
              <a:rPr lang="zh-TW" altLang="en-US" sz="1400" dirty="0"/>
              <a:t> </a:t>
            </a:r>
            <a:r>
              <a:rPr lang="de-DE" sz="1400" dirty="0"/>
              <a:t>vol. 63, pp. 1–1, 05 2016.</a:t>
            </a:r>
          </a:p>
          <a:p>
            <a:pPr marL="0" indent="0">
              <a:buNone/>
            </a:pPr>
            <a:r>
              <a:rPr lang="de-DE" sz="1400" dirty="0"/>
              <a:t>[2]: </a:t>
            </a:r>
            <a:r>
              <a:rPr lang="en-US" sz="1400" dirty="0"/>
              <a:t>Z. </a:t>
            </a:r>
            <a:r>
              <a:rPr lang="en-US" sz="1400" dirty="0" err="1"/>
              <a:t>Huijie</a:t>
            </a:r>
            <a:r>
              <a:rPr lang="en-US" sz="1400" dirty="0"/>
              <a:t>, R. Ting, W. </a:t>
            </a:r>
            <a:r>
              <a:rPr lang="en-US" sz="1400" dirty="0" err="1"/>
              <a:t>Xinqing</a:t>
            </a:r>
            <a:r>
              <a:rPr lang="en-US" sz="1400" dirty="0"/>
              <a:t>, Z. L. You, and F. </a:t>
            </a:r>
            <a:r>
              <a:rPr lang="en-US" sz="1400" dirty="0" err="1"/>
              <a:t>Husheng</a:t>
            </a:r>
            <a:r>
              <a:rPr lang="en-US" sz="1400" dirty="0"/>
              <a:t>, “Fault diagnosis of hydraulic pump</a:t>
            </a:r>
            <a:r>
              <a:rPr lang="zh-TW" altLang="en-US" sz="1400" dirty="0"/>
              <a:t> </a:t>
            </a:r>
            <a:r>
              <a:rPr lang="en-US" sz="1400" dirty="0"/>
              <a:t>based on stacked </a:t>
            </a:r>
            <a:r>
              <a:rPr lang="en-US" sz="1400" dirty="0" err="1"/>
              <a:t>autoencoders</a:t>
            </a:r>
            <a:r>
              <a:rPr lang="en-US" sz="1400" dirty="0"/>
              <a:t>,” 2015 12th IEEE International Conference on Electronic Measurement</a:t>
            </a:r>
            <a:r>
              <a:rPr lang="zh-TW" altLang="en-US" sz="1400" dirty="0"/>
              <a:t> </a:t>
            </a:r>
            <a:r>
              <a:rPr lang="en-US" sz="1400" dirty="0"/>
              <a:t>&amp; Instruments (ICEMI), vol. 01, pp. 58–62, 2015.</a:t>
            </a:r>
            <a:endParaRPr lang="de-DE" sz="1400" dirty="0"/>
          </a:p>
          <a:p>
            <a:pPr marL="0" indent="0">
              <a:buNone/>
            </a:pPr>
            <a:r>
              <a:rPr lang="de-DE" sz="1400" dirty="0"/>
              <a:t>[3]: </a:t>
            </a:r>
            <a:r>
              <a:rPr lang="en-US" sz="1400" dirty="0"/>
              <a:t>A. </a:t>
            </a:r>
            <a:r>
              <a:rPr lang="en-US" sz="1400" dirty="0" err="1"/>
              <a:t>Mallak</a:t>
            </a:r>
            <a:r>
              <a:rPr lang="en-US" sz="1400" dirty="0"/>
              <a:t> and M. </a:t>
            </a:r>
            <a:r>
              <a:rPr lang="en-US" sz="1400" dirty="0" err="1"/>
              <a:t>Fathi</a:t>
            </a:r>
            <a:r>
              <a:rPr lang="en-US" sz="1400" dirty="0"/>
              <a:t>, “Sensor and component fault detection and diagnosis for hydraulic</a:t>
            </a:r>
            <a:r>
              <a:rPr lang="zh-TW" altLang="en-US" sz="1400" dirty="0"/>
              <a:t> </a:t>
            </a:r>
            <a:r>
              <a:rPr lang="en-US" sz="1400" dirty="0"/>
              <a:t>machinery integrating </a:t>
            </a:r>
            <a:r>
              <a:rPr lang="en-US" sz="1400" dirty="0" err="1"/>
              <a:t>lstm</a:t>
            </a:r>
            <a:r>
              <a:rPr lang="en-US" sz="1400" dirty="0"/>
              <a:t> </a:t>
            </a:r>
            <a:r>
              <a:rPr lang="en-US" sz="1400" dirty="0" err="1"/>
              <a:t>autoencoder</a:t>
            </a:r>
            <a:r>
              <a:rPr lang="en-US" sz="1400" dirty="0"/>
              <a:t> detector and diagnostic classifiers,” Sensors, vol. 21,</a:t>
            </a:r>
            <a:r>
              <a:rPr lang="zh-TW" altLang="en-US" sz="1400" dirty="0"/>
              <a:t> </a:t>
            </a:r>
            <a:r>
              <a:rPr lang="en-US" sz="1400" dirty="0"/>
              <a:t>no. 2, 2021. https://www.mdpi.com/1424-8220/21/2/433</a:t>
            </a:r>
            <a:endParaRPr lang="de-DE" sz="1400" dirty="0"/>
          </a:p>
          <a:p>
            <a:pPr marL="0" indent="0">
              <a:buNone/>
            </a:pPr>
            <a:r>
              <a:rPr lang="de-DE" sz="1400" dirty="0"/>
              <a:t>[4]: </a:t>
            </a:r>
            <a:r>
              <a:rPr lang="en-US" sz="1400" dirty="0"/>
              <a:t>J. Hennig, A. </a:t>
            </a:r>
            <a:r>
              <a:rPr lang="en-US" sz="1400" dirty="0" err="1"/>
              <a:t>Umakantha</a:t>
            </a:r>
            <a:r>
              <a:rPr lang="en-US" sz="1400" dirty="0"/>
              <a:t>, and </a:t>
            </a:r>
            <a:r>
              <a:rPr lang="en-US" sz="1400" dirty="0" err="1"/>
              <a:t>R.Williamson</a:t>
            </a:r>
            <a:r>
              <a:rPr lang="en-US" sz="1400" dirty="0"/>
              <a:t>, “Sequence generation and classification with </a:t>
            </a:r>
            <a:r>
              <a:rPr lang="en-US" sz="1400" dirty="0" err="1"/>
              <a:t>vaes</a:t>
            </a:r>
            <a:r>
              <a:rPr lang="zh-TW" altLang="en-US" sz="1400" dirty="0"/>
              <a:t> </a:t>
            </a:r>
            <a:r>
              <a:rPr lang="en-US" sz="1400" dirty="0"/>
              <a:t>and </a:t>
            </a:r>
            <a:r>
              <a:rPr lang="en-US" sz="1400" dirty="0" err="1"/>
              <a:t>rnns</a:t>
            </a:r>
            <a:r>
              <a:rPr lang="en-US" sz="1400" dirty="0"/>
              <a:t>,” in Proceedings of the 34 </a:t>
            </a:r>
            <a:r>
              <a:rPr lang="en-US" sz="1400" dirty="0" err="1"/>
              <a:t>th</a:t>
            </a:r>
            <a:r>
              <a:rPr lang="en-US" sz="1400" dirty="0"/>
              <a:t> International Conference on Machine Learning. Sydney,</a:t>
            </a:r>
            <a:r>
              <a:rPr lang="zh-TW" altLang="en-US" sz="1400" dirty="0"/>
              <a:t> </a:t>
            </a:r>
            <a:r>
              <a:rPr lang="en-US" sz="1400" dirty="0"/>
              <a:t>Australia: JMLR: WCP, 2017</a:t>
            </a:r>
            <a:r>
              <a:rPr lang="en-US" sz="2000" dirty="0"/>
              <a:t>.</a:t>
            </a:r>
            <a:endParaRPr lang="de-DE" sz="2000" dirty="0"/>
          </a:p>
        </p:txBody>
      </p:sp>
      <p:pic>
        <p:nvPicPr>
          <p:cNvPr id="6" name="IFAS_Logo_en"/>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7" name="IFAS_Logo_de"/>
          <p:cNvPicPr>
            <a:picLocks noChangeAspect="1"/>
          </p:cNvPicPr>
          <p:nvPr userDrawn="1"/>
        </p:nvPicPr>
        <p:blipFill rotWithShape="1">
          <a:blip r:embed="rId3"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spTree>
    <p:extLst>
      <p:ext uri="{BB962C8B-B14F-4D97-AF65-F5344CB8AC3E}">
        <p14:creationId xmlns:p14="http://schemas.microsoft.com/office/powerpoint/2010/main" val="907334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ystem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852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a:t>
            </a:r>
            <a:endParaRPr lang="de-DE" dirty="0"/>
          </a:p>
        </p:txBody>
      </p:sp>
      <p:sp>
        <p:nvSpPr>
          <p:cNvPr id="6" name="Subtitle 2"/>
          <p:cNvSpPr>
            <a:spLocks noGrp="1"/>
          </p:cNvSpPr>
          <p:nvPr>
            <p:ph type="subTitle" idx="1" hasCustomPrompt="1"/>
          </p:nvPr>
        </p:nvSpPr>
        <p:spPr>
          <a:xfrm>
            <a:off x="384000" y="2980800"/>
            <a:ext cx="11484000" cy="1655762"/>
          </a:xfrm>
          <a:prstGeom prst="rect">
            <a:avLst/>
          </a:prstGeom>
        </p:spPr>
        <p:txBody>
          <a:bodyPr lIns="0" tIns="0" rIns="0" bIns="0"/>
          <a:lstStyle>
            <a:lvl1pPr marL="0" indent="0" algn="l">
              <a:lnSpc>
                <a:spcPct val="100000"/>
              </a:lnSpc>
              <a:buNone/>
              <a:defRPr sz="20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de-DE" dirty="0"/>
          </a:p>
        </p:txBody>
      </p:sp>
      <p:pic>
        <p:nvPicPr>
          <p:cNvPr id="9" name="IFAS_Logo_en"/>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10" name="IFAS_Logo_de"/>
          <p:cNvPicPr>
            <a:picLocks noChangeAspect="1"/>
          </p:cNvPicPr>
          <p:nvPr userDrawn="1"/>
        </p:nvPicPr>
        <p:blipFill rotWithShape="1">
          <a:blip r:embed="rId3"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pic>
        <p:nvPicPr>
          <p:cNvPr id="3" name="Grafik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pic>
        <p:nvPicPr>
          <p:cNvPr id="11" name="Grafik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spTree>
    <p:extLst>
      <p:ext uri="{BB962C8B-B14F-4D97-AF65-F5344CB8AC3E}">
        <p14:creationId xmlns:p14="http://schemas.microsoft.com/office/powerpoint/2010/main" val="1158917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Abschlussfolie">
    <p:spTree>
      <p:nvGrpSpPr>
        <p:cNvPr id="1" name=""/>
        <p:cNvGrpSpPr/>
        <p:nvPr/>
      </p:nvGrpSpPr>
      <p:grpSpPr>
        <a:xfrm>
          <a:off x="0" y="0"/>
          <a:ext cx="0" cy="0"/>
          <a:chOff x="0" y="0"/>
          <a:chExt cx="0" cy="0"/>
        </a:xfrm>
      </p:grpSpPr>
      <p:sp>
        <p:nvSpPr>
          <p:cNvPr id="3" name="Title 1"/>
          <p:cNvSpPr txBox="1">
            <a:spLocks/>
          </p:cNvSpPr>
          <p:nvPr/>
        </p:nvSpPr>
        <p:spPr>
          <a:xfrm>
            <a:off x="382588"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rPr>
              <a:t>Vielen Dank</a:t>
            </a:r>
            <a:br>
              <a:rPr lang="de-DE" altLang="de-DE" sz="3200" b="1" dirty="0">
                <a:solidFill>
                  <a:schemeClr val="tx2"/>
                </a:solidFill>
              </a:rPr>
            </a:br>
            <a:r>
              <a:rPr lang="de-DE" altLang="de-DE" sz="3200" b="1" dirty="0">
                <a:solidFill>
                  <a:schemeClr val="tx2"/>
                </a:solidFill>
              </a:rPr>
              <a:t>für </a:t>
            </a:r>
            <a:r>
              <a:rPr lang="de-DE" altLang="de-DE" sz="3200" b="1">
                <a:solidFill>
                  <a:schemeClr val="tx2"/>
                </a:solidFill>
              </a:rPr>
              <a:t>Ihre Aufmerksamkeit</a:t>
            </a:r>
            <a:endParaRPr lang="de-DE" altLang="de-DE" sz="3200" b="1" dirty="0">
              <a:solidFill>
                <a:schemeClr val="tx2"/>
              </a:solidFill>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FAS_Logo_en"/>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7" name="IFAS_Logo_de"/>
          <p:cNvPicPr>
            <a:picLocks noChangeAspect="1"/>
          </p:cNvPicPr>
          <p:nvPr userDrawn="1"/>
        </p:nvPicPr>
        <p:blipFill rotWithShape="1">
          <a:blip r:embed="rId3"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sp>
        <p:nvSpPr>
          <p:cNvPr id="8" name="Rechteck 7"/>
          <p:cNvSpPr/>
          <p:nvPr userDrawn="1"/>
        </p:nvSpPr>
        <p:spPr bwMode="auto">
          <a:xfrm>
            <a:off x="6381749" y="2487613"/>
            <a:ext cx="5305425" cy="2387601"/>
          </a:xfrm>
          <a:prstGeom prst="rect">
            <a:avLst/>
          </a:prstGeom>
          <a:solidFill>
            <a:schemeClr val="bg1"/>
          </a:solidFill>
          <a:ln w="12700" cap="flat" cmpd="sng" algn="ctr">
            <a:solidFill>
              <a:srgbClr val="006AB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10" name="Textfeld 9"/>
          <p:cNvSpPr txBox="1"/>
          <p:nvPr userDrawn="1"/>
        </p:nvSpPr>
        <p:spPr>
          <a:xfrm>
            <a:off x="6519558" y="2302947"/>
            <a:ext cx="1062341" cy="369332"/>
          </a:xfrm>
          <a:prstGeom prst="rect">
            <a:avLst/>
          </a:prstGeom>
          <a:solidFill>
            <a:schemeClr val="bg1"/>
          </a:solidFill>
        </p:spPr>
        <p:txBody>
          <a:bodyPr wrap="square" rtlCol="0">
            <a:spAutoFit/>
          </a:bodyPr>
          <a:lstStyle/>
          <a:p>
            <a:pPr algn="ctr"/>
            <a:r>
              <a:rPr lang="de-DE" dirty="0">
                <a:solidFill>
                  <a:srgbClr val="00519D"/>
                </a:solidFill>
              </a:rPr>
              <a:t>Kontakt</a:t>
            </a:r>
          </a:p>
        </p:txBody>
      </p:sp>
      <p:sp>
        <p:nvSpPr>
          <p:cNvPr id="4" name="Bildplatzhalter 3"/>
          <p:cNvSpPr>
            <a:spLocks noGrp="1"/>
          </p:cNvSpPr>
          <p:nvPr>
            <p:ph type="pic" sz="quarter" idx="10" hasCustomPrompt="1"/>
          </p:nvPr>
        </p:nvSpPr>
        <p:spPr>
          <a:xfrm>
            <a:off x="6640952" y="2822305"/>
            <a:ext cx="1352550" cy="1740170"/>
          </a:xfrm>
          <a:prstGeom prst="rect">
            <a:avLst/>
          </a:prstGeom>
        </p:spPr>
        <p:txBody>
          <a:bodyPr/>
          <a:lstStyle>
            <a:lvl1pPr>
              <a:defRPr/>
            </a:lvl1pPr>
          </a:lstStyle>
          <a:p>
            <a:r>
              <a:rPr lang="de-DE" dirty="0"/>
              <a:t>Bewerbungsfoto</a:t>
            </a:r>
          </a:p>
        </p:txBody>
      </p:sp>
      <p:sp>
        <p:nvSpPr>
          <p:cNvPr id="17" name="Textfeld 16"/>
          <p:cNvSpPr txBox="1"/>
          <p:nvPr userDrawn="1"/>
        </p:nvSpPr>
        <p:spPr>
          <a:xfrm>
            <a:off x="8166978" y="2822305"/>
            <a:ext cx="3339222" cy="1723549"/>
          </a:xfrm>
          <a:prstGeom prst="rect">
            <a:avLst/>
          </a:prstGeom>
          <a:noFill/>
        </p:spPr>
        <p:txBody>
          <a:bodyPr wrap="square" rtlCol="0">
            <a:spAutoFit/>
          </a:bodyPr>
          <a:lstStyle/>
          <a:p>
            <a:r>
              <a:rPr lang="de-DE" dirty="0"/>
              <a:t>&lt;Vorname&gt;</a:t>
            </a:r>
            <a:r>
              <a:rPr lang="de-DE" baseline="0" dirty="0"/>
              <a:t> &lt;Nachname&gt;</a:t>
            </a:r>
            <a:r>
              <a:rPr lang="de-DE" dirty="0"/>
              <a:t>, &lt;Titel&gt;</a:t>
            </a:r>
          </a:p>
          <a:p>
            <a:r>
              <a:rPr lang="de-DE" sz="1400" i="1" dirty="0"/>
              <a:t>&lt;Position&gt;</a:t>
            </a:r>
          </a:p>
          <a:p>
            <a:endParaRPr lang="de-DE" sz="1400" i="1" dirty="0"/>
          </a:p>
          <a:p>
            <a:pPr algn="l"/>
            <a:r>
              <a:rPr lang="de-DE" sz="1400" dirty="0" err="1"/>
              <a:t>e-Mail</a:t>
            </a:r>
            <a:r>
              <a:rPr lang="de-DE" sz="1400" dirty="0"/>
              <a:t>: 	&lt;</a:t>
            </a:r>
            <a:r>
              <a:rPr lang="de-DE" sz="1400" dirty="0" err="1"/>
              <a:t>vorname</a:t>
            </a:r>
            <a:r>
              <a:rPr lang="de-DE" sz="1400" dirty="0"/>
              <a:t>&gt;.&lt;</a:t>
            </a:r>
            <a:r>
              <a:rPr lang="de-DE" sz="1400" dirty="0" err="1"/>
              <a:t>nachname</a:t>
            </a:r>
            <a:r>
              <a:rPr lang="de-DE" sz="1400" dirty="0"/>
              <a:t>&gt;</a:t>
            </a:r>
          </a:p>
          <a:p>
            <a:pPr algn="l"/>
            <a:r>
              <a:rPr lang="de-DE" sz="1400" dirty="0"/>
              <a:t>	@ifas.rwth-aachen.de</a:t>
            </a:r>
          </a:p>
          <a:p>
            <a:pPr algn="l"/>
            <a:r>
              <a:rPr lang="de-DE" sz="1400" dirty="0"/>
              <a:t>Tel.: 	+49 241 80 477xx</a:t>
            </a:r>
          </a:p>
        </p:txBody>
      </p:sp>
    </p:spTree>
    <p:extLst>
      <p:ext uri="{BB962C8B-B14F-4D97-AF65-F5344CB8AC3E}">
        <p14:creationId xmlns:p14="http://schemas.microsoft.com/office/powerpoint/2010/main" val="279701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ibologi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852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a:t>
            </a:r>
            <a:endParaRPr lang="de-DE" dirty="0"/>
          </a:p>
        </p:txBody>
      </p:sp>
      <p:sp>
        <p:nvSpPr>
          <p:cNvPr id="6" name="Subtitle 2"/>
          <p:cNvSpPr>
            <a:spLocks noGrp="1"/>
          </p:cNvSpPr>
          <p:nvPr>
            <p:ph type="subTitle" idx="1" hasCustomPrompt="1"/>
          </p:nvPr>
        </p:nvSpPr>
        <p:spPr>
          <a:xfrm>
            <a:off x="384000" y="2980800"/>
            <a:ext cx="11484000" cy="1655762"/>
          </a:xfrm>
          <a:prstGeom prst="rect">
            <a:avLst/>
          </a:prstGeom>
        </p:spPr>
        <p:txBody>
          <a:bodyPr lIns="0" tIns="0" rIns="0" bIns="0"/>
          <a:lstStyle>
            <a:lvl1pPr marL="0" indent="0" algn="l">
              <a:lnSpc>
                <a:spcPct val="100000"/>
              </a:lnSpc>
              <a:buNone/>
              <a:defRPr sz="20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de-DE" dirty="0"/>
          </a:p>
        </p:txBody>
      </p:sp>
      <p:pic>
        <p:nvPicPr>
          <p:cNvPr id="9" name="IFAS_Logo_en"/>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10" name="IFAS_Logo_de"/>
          <p:cNvPicPr>
            <a:picLocks noChangeAspect="1"/>
          </p:cNvPicPr>
          <p:nvPr userDrawn="1"/>
        </p:nvPicPr>
        <p:blipFill rotWithShape="1">
          <a:blip r:embed="rId3"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pic>
        <p:nvPicPr>
          <p:cNvPr id="3" name="Grafik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pic>
        <p:nvPicPr>
          <p:cNvPr id="11" name="Grafik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pic>
        <p:nvPicPr>
          <p:cNvPr id="12" name="Grafik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spTree>
    <p:extLst>
      <p:ext uri="{BB962C8B-B14F-4D97-AF65-F5344CB8AC3E}">
        <p14:creationId xmlns:p14="http://schemas.microsoft.com/office/powerpoint/2010/main" val="3170921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mulation">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852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a:t>
            </a:r>
            <a:endParaRPr lang="de-DE" dirty="0"/>
          </a:p>
        </p:txBody>
      </p:sp>
      <p:sp>
        <p:nvSpPr>
          <p:cNvPr id="6" name="Subtitle 2"/>
          <p:cNvSpPr>
            <a:spLocks noGrp="1"/>
          </p:cNvSpPr>
          <p:nvPr>
            <p:ph type="subTitle" idx="1" hasCustomPrompt="1"/>
          </p:nvPr>
        </p:nvSpPr>
        <p:spPr>
          <a:xfrm>
            <a:off x="384000" y="2980800"/>
            <a:ext cx="11484000" cy="1655762"/>
          </a:xfrm>
          <a:prstGeom prst="rect">
            <a:avLst/>
          </a:prstGeom>
        </p:spPr>
        <p:txBody>
          <a:bodyPr lIns="0" tIns="0" rIns="0" bIns="0"/>
          <a:lstStyle>
            <a:lvl1pPr marL="0" indent="0" algn="l">
              <a:lnSpc>
                <a:spcPct val="100000"/>
              </a:lnSpc>
              <a:buNone/>
              <a:defRPr sz="20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de-DE" dirty="0"/>
          </a:p>
        </p:txBody>
      </p:sp>
      <p:pic>
        <p:nvPicPr>
          <p:cNvPr id="9" name="IFAS_Logo_en"/>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10" name="IFAS_Logo_de"/>
          <p:cNvPicPr>
            <a:picLocks noChangeAspect="1"/>
          </p:cNvPicPr>
          <p:nvPr userDrawn="1"/>
        </p:nvPicPr>
        <p:blipFill rotWithShape="1">
          <a:blip r:embed="rId3"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pic>
        <p:nvPicPr>
          <p:cNvPr id="3" name="Grafik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pic>
        <p:nvPicPr>
          <p:cNvPr id="11" name="Grafik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pic>
        <p:nvPicPr>
          <p:cNvPr id="12" name="Grafik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pic>
        <p:nvPicPr>
          <p:cNvPr id="13" name="Grafik 1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26800" y="319370"/>
            <a:ext cx="1440000" cy="1440000"/>
          </a:xfrm>
          <a:prstGeom prst="rect">
            <a:avLst/>
          </a:prstGeom>
        </p:spPr>
      </p:pic>
    </p:spTree>
    <p:extLst>
      <p:ext uri="{BB962C8B-B14F-4D97-AF65-F5344CB8AC3E}">
        <p14:creationId xmlns:p14="http://schemas.microsoft.com/office/powerpoint/2010/main" val="2233754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gitalisierun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852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a:t>
            </a:r>
            <a:endParaRPr lang="de-DE" dirty="0"/>
          </a:p>
        </p:txBody>
      </p:sp>
      <p:sp>
        <p:nvSpPr>
          <p:cNvPr id="6" name="Subtitle 2"/>
          <p:cNvSpPr>
            <a:spLocks noGrp="1"/>
          </p:cNvSpPr>
          <p:nvPr>
            <p:ph type="subTitle" idx="1" hasCustomPrompt="1"/>
          </p:nvPr>
        </p:nvSpPr>
        <p:spPr>
          <a:xfrm>
            <a:off x="384000" y="2980800"/>
            <a:ext cx="11484000" cy="1655762"/>
          </a:xfrm>
          <a:prstGeom prst="rect">
            <a:avLst/>
          </a:prstGeom>
        </p:spPr>
        <p:txBody>
          <a:bodyPr lIns="0" tIns="0" rIns="0" bIns="0"/>
          <a:lstStyle>
            <a:lvl1pPr marL="0" indent="0" algn="l">
              <a:lnSpc>
                <a:spcPct val="100000"/>
              </a:lnSpc>
              <a:buNone/>
              <a:defRPr sz="20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de-DE" dirty="0"/>
          </a:p>
        </p:txBody>
      </p:sp>
      <p:pic>
        <p:nvPicPr>
          <p:cNvPr id="9" name="IFAS_Logo_en"/>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10" name="IFAS_Logo_de"/>
          <p:cNvPicPr>
            <a:picLocks noChangeAspect="1"/>
          </p:cNvPicPr>
          <p:nvPr userDrawn="1"/>
        </p:nvPicPr>
        <p:blipFill rotWithShape="1">
          <a:blip r:embed="rId3"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pic>
        <p:nvPicPr>
          <p:cNvPr id="3" name="Grafik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pic>
        <p:nvPicPr>
          <p:cNvPr id="11" name="Grafik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pic>
        <p:nvPicPr>
          <p:cNvPr id="12" name="Grafik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428000" y="319370"/>
            <a:ext cx="1440000" cy="1440000"/>
          </a:xfrm>
          <a:prstGeom prst="rect">
            <a:avLst/>
          </a:prstGeom>
        </p:spPr>
      </p:pic>
      <p:pic>
        <p:nvPicPr>
          <p:cNvPr id="13" name="Grafik 1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26800" y="319370"/>
            <a:ext cx="1440000" cy="1440000"/>
          </a:xfrm>
          <a:prstGeom prst="rect">
            <a:avLst/>
          </a:prstGeom>
        </p:spPr>
      </p:pic>
      <p:pic>
        <p:nvPicPr>
          <p:cNvPr id="2" name="Grafik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426800" y="319370"/>
            <a:ext cx="1440000" cy="1440000"/>
          </a:xfrm>
          <a:prstGeom prst="rect">
            <a:avLst/>
          </a:prstGeom>
        </p:spPr>
      </p:pic>
    </p:spTree>
    <p:extLst>
      <p:ext uri="{BB962C8B-B14F-4D97-AF65-F5344CB8AC3E}">
        <p14:creationId xmlns:p14="http://schemas.microsoft.com/office/powerpoint/2010/main" val="3404775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hasCustomPrompt="1"/>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a:t>
            </a:r>
            <a:endParaRPr lang="de-DE" dirty="0"/>
          </a:p>
        </p:txBody>
      </p:sp>
      <p:sp>
        <p:nvSpPr>
          <p:cNvPr id="6" name="Subtitle 2"/>
          <p:cNvSpPr>
            <a:spLocks noGrp="1"/>
          </p:cNvSpPr>
          <p:nvPr>
            <p:ph type="subTitle" idx="1" hasCustomPrompt="1"/>
          </p:nvPr>
        </p:nvSpPr>
        <p:spPr>
          <a:xfrm>
            <a:off x="384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de-DE" dirty="0"/>
          </a:p>
        </p:txBody>
      </p:sp>
      <p:pic>
        <p:nvPicPr>
          <p:cNvPr id="9" name="IFAS_Logo_en"/>
          <p:cNvPicPr>
            <a:picLocks noChangeAspect="1"/>
          </p:cNvPicPr>
          <p:nvPr userDrawn="1"/>
        </p:nvPicPr>
        <p:blipFill rotWithShape="1">
          <a:blip r:embed="rId3"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10" name="IFAS_Logo_de"/>
          <p:cNvPicPr>
            <a:picLocks noChangeAspect="1"/>
          </p:cNvPicPr>
          <p:nvPr userDrawn="1"/>
        </p:nvPicPr>
        <p:blipFill rotWithShape="1">
          <a:blip r:embed="rId4"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sp>
        <p:nvSpPr>
          <p:cNvPr id="7" name="Bildplatzhalter 3"/>
          <p:cNvSpPr>
            <a:spLocks noGrp="1"/>
          </p:cNvSpPr>
          <p:nvPr>
            <p:ph type="pic" sz="quarter" idx="10" hasCustomPrompt="1"/>
          </p:nvPr>
        </p:nvSpPr>
        <p:spPr>
          <a:xfrm>
            <a:off x="0" y="0"/>
            <a:ext cx="12193200" cy="2300400"/>
          </a:xfrm>
          <a:prstGeom prst="rect">
            <a:avLst/>
          </a:prstGeom>
        </p:spPr>
        <p:txBody>
          <a:bodyPr/>
          <a:lstStyle>
            <a:lvl1pPr>
              <a:defRPr/>
            </a:lvl1pPr>
          </a:lstStyle>
          <a:p>
            <a:r>
              <a:rPr lang="de-DE" dirty="0"/>
              <a:t>Bild</a:t>
            </a:r>
          </a:p>
        </p:txBody>
      </p:sp>
    </p:spTree>
    <p:extLst>
      <p:ext uri="{BB962C8B-B14F-4D97-AF65-F5344CB8AC3E}">
        <p14:creationId xmlns:p14="http://schemas.microsoft.com/office/powerpoint/2010/main" val="425297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384000" y="473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a:t>
            </a:r>
            <a:endParaRPr lang="de-DE" dirty="0"/>
          </a:p>
        </p:txBody>
      </p:sp>
      <p:sp>
        <p:nvSpPr>
          <p:cNvPr id="11" name="Subtitle 2"/>
          <p:cNvSpPr>
            <a:spLocks noGrp="1"/>
          </p:cNvSpPr>
          <p:nvPr>
            <p:ph type="subTitle" idx="1" hasCustomPrompt="1"/>
          </p:nvPr>
        </p:nvSpPr>
        <p:spPr>
          <a:xfrm>
            <a:off x="384000" y="5230801"/>
            <a:ext cx="1148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de-DE" dirty="0"/>
          </a:p>
        </p:txBody>
      </p:sp>
      <p:pic>
        <p:nvPicPr>
          <p:cNvPr id="7" name="IFAS_Logo_en"/>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8" name="IFAS_Logo_de"/>
          <p:cNvPicPr>
            <a:picLocks noChangeAspect="1"/>
          </p:cNvPicPr>
          <p:nvPr userDrawn="1"/>
        </p:nvPicPr>
        <p:blipFill rotWithShape="1">
          <a:blip r:embed="rId3"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pic>
        <p:nvPicPr>
          <p:cNvPr id="6" name="Grafik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204000" cy="4376859"/>
          </a:xfrm>
          <a:prstGeom prst="rect">
            <a:avLst/>
          </a:prstGeom>
        </p:spPr>
      </p:pic>
    </p:spTree>
    <p:extLst>
      <p:ext uri="{BB962C8B-B14F-4D97-AF65-F5344CB8AC3E}">
        <p14:creationId xmlns:p14="http://schemas.microsoft.com/office/powerpoint/2010/main" val="255754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384000" y="473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a:t>
            </a:r>
            <a:endParaRPr lang="de-DE" dirty="0"/>
          </a:p>
        </p:txBody>
      </p:sp>
      <p:sp>
        <p:nvSpPr>
          <p:cNvPr id="11" name="Subtitle 2"/>
          <p:cNvSpPr>
            <a:spLocks noGrp="1"/>
          </p:cNvSpPr>
          <p:nvPr>
            <p:ph type="subTitle" idx="1" hasCustomPrompt="1"/>
          </p:nvPr>
        </p:nvSpPr>
        <p:spPr>
          <a:xfrm>
            <a:off x="384000" y="5230801"/>
            <a:ext cx="1148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de-DE" dirty="0"/>
          </a:p>
        </p:txBody>
      </p:sp>
      <p:pic>
        <p:nvPicPr>
          <p:cNvPr id="7" name="IFAS_Logo_en"/>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8" name="IFAS_Logo_de"/>
          <p:cNvPicPr>
            <a:picLocks noChangeAspect="1"/>
          </p:cNvPicPr>
          <p:nvPr userDrawn="1"/>
        </p:nvPicPr>
        <p:blipFill rotWithShape="1">
          <a:blip r:embed="rId3"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pic>
        <p:nvPicPr>
          <p:cNvPr id="4" name="Grafik 3"/>
          <p:cNvPicPr>
            <a:picLocks noChangeAspect="1"/>
          </p:cNvPicPr>
          <p:nvPr userDrawn="1"/>
        </p:nvPicPr>
        <p:blipFill rotWithShape="1">
          <a:blip r:embed="rId4" cstate="print">
            <a:extLst>
              <a:ext uri="{28A0092B-C50C-407E-A947-70E740481C1C}">
                <a14:useLocalDpi xmlns:a14="http://schemas.microsoft.com/office/drawing/2010/main" val="0"/>
              </a:ext>
            </a:extLst>
          </a:blip>
          <a:srcRect t="19955" b="25158"/>
          <a:stretch/>
        </p:blipFill>
        <p:spPr>
          <a:xfrm>
            <a:off x="0" y="-16648"/>
            <a:ext cx="12192000" cy="4443505"/>
          </a:xfrm>
          <a:prstGeom prst="rect">
            <a:avLst/>
          </a:prstGeom>
        </p:spPr>
      </p:pic>
      <p:sp>
        <p:nvSpPr>
          <p:cNvPr id="9" name="Bildplatzhalter 24"/>
          <p:cNvSpPr>
            <a:spLocks noGrp="1"/>
          </p:cNvSpPr>
          <p:nvPr>
            <p:ph type="pic" sz="quarter" idx="10"/>
          </p:nvPr>
        </p:nvSpPr>
        <p:spPr>
          <a:xfrm>
            <a:off x="0" y="0"/>
            <a:ext cx="12193200" cy="4430486"/>
          </a:xfrm>
          <a:prstGeom prst="rect">
            <a:avLst/>
          </a:prstGeom>
        </p:spPr>
      </p:sp>
    </p:spTree>
    <p:extLst>
      <p:ext uri="{BB962C8B-B14F-4D97-AF65-F5344CB8AC3E}">
        <p14:creationId xmlns:p14="http://schemas.microsoft.com/office/powerpoint/2010/main" val="689494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hasCustomPrompt="1"/>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de-DE" dirty="0"/>
          </a:p>
        </p:txBody>
      </p:sp>
      <p:sp>
        <p:nvSpPr>
          <p:cNvPr id="12" name="Subtitle 2"/>
          <p:cNvSpPr>
            <a:spLocks noGrp="1"/>
          </p:cNvSpPr>
          <p:nvPr>
            <p:ph type="subTitle" idx="1" hasCustomPrompt="1"/>
          </p:nvPr>
        </p:nvSpPr>
        <p:spPr>
          <a:xfrm>
            <a:off x="384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pic>
        <p:nvPicPr>
          <p:cNvPr id="6" name="IFAS_Logo_en"/>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35"/>
          <a:stretch/>
        </p:blipFill>
        <p:spPr>
          <a:xfrm>
            <a:off x="8302625" y="6132655"/>
            <a:ext cx="3600000" cy="658864"/>
          </a:xfrm>
          <a:prstGeom prst="rect">
            <a:avLst/>
          </a:prstGeom>
        </p:spPr>
      </p:pic>
      <p:pic>
        <p:nvPicPr>
          <p:cNvPr id="8" name="IFAS_Logo_de"/>
          <p:cNvPicPr>
            <a:picLocks noChangeAspect="1"/>
          </p:cNvPicPr>
          <p:nvPr userDrawn="1"/>
        </p:nvPicPr>
        <p:blipFill rotWithShape="1">
          <a:blip r:embed="rId3"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spTree>
    <p:extLst>
      <p:ext uri="{BB962C8B-B14F-4D97-AF65-F5344CB8AC3E}">
        <p14:creationId xmlns:p14="http://schemas.microsoft.com/office/powerpoint/2010/main" val="238348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5"/>
          <p:cNvSpPr txBox="1">
            <a:spLocks/>
          </p:cNvSpPr>
          <p:nvPr/>
        </p:nvSpPr>
        <p:spPr>
          <a:xfrm>
            <a:off x="1195388" y="6227763"/>
            <a:ext cx="7002462" cy="630237"/>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altLang="de-DE" sz="900" dirty="0">
                <a:solidFill>
                  <a:schemeClr val="tx2"/>
                </a:solidFill>
              </a:rPr>
              <a:t>Dimension Reduction of Variable Time Period Datasets of a Pneumatic System with Deep Unsupervised Learning</a:t>
            </a:r>
            <a:endParaRPr lang="de-DE" altLang="de-DE" sz="900" dirty="0">
              <a:solidFill>
                <a:schemeClr val="tx2"/>
              </a:solidFill>
            </a:endParaRPr>
          </a:p>
          <a:p>
            <a:pPr eaLnBrk="1" hangingPunct="1">
              <a:defRPr/>
            </a:pPr>
            <a:r>
              <a:rPr lang="en-US" altLang="zh-TW" sz="900" baseline="0" dirty="0">
                <a:solidFill>
                  <a:schemeClr val="tx2"/>
                </a:solidFill>
              </a:rPr>
              <a:t>Tzu-Chen Liu</a:t>
            </a:r>
            <a:endParaRPr lang="de-DE" altLang="de-DE" sz="900" baseline="0" dirty="0">
              <a:solidFill>
                <a:schemeClr val="tx2"/>
              </a:solidFill>
            </a:endParaRPr>
          </a:p>
          <a:p>
            <a:pPr eaLnBrk="1" hangingPunct="1">
              <a:defRPr/>
            </a:pPr>
            <a:r>
              <a:rPr lang="de-DE" altLang="de-DE" sz="900" baseline="0" dirty="0">
                <a:solidFill>
                  <a:schemeClr val="tx2"/>
                </a:solidFill>
              </a:rPr>
              <a:t>16.02.2022</a:t>
            </a:r>
            <a:endParaRPr lang="de-DE" altLang="de-DE" sz="900" dirty="0">
              <a:solidFill>
                <a:schemeClr val="tx2"/>
              </a:solidFill>
            </a:endParaRP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1" name="Textfeld 13"/>
          <p:cNvSpPr txBox="1">
            <a:spLocks noChangeArrowheads="1"/>
          </p:cNvSpPr>
          <p:nvPr/>
        </p:nvSpPr>
        <p:spPr bwMode="auto">
          <a:xfrm>
            <a:off x="360363" y="6227763"/>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DCC9E24C-4FFF-4A92-9211-3004F42AB69C}" type="slidenum">
              <a:rPr lang="de-DE" altLang="de-DE" sz="900">
                <a:solidFill>
                  <a:schemeClr val="tx2"/>
                </a:solidFill>
              </a:rPr>
              <a:pPr eaLnBrk="1" hangingPunct="1"/>
              <a:t>‹#›</a:t>
            </a:fld>
            <a:endParaRPr lang="de-DE" altLang="de-DE" sz="900" dirty="0">
              <a:solidFill>
                <a:schemeClr val="tx2"/>
              </a:solidFill>
            </a:endParaRPr>
          </a:p>
        </p:txBody>
      </p:sp>
      <p:pic>
        <p:nvPicPr>
          <p:cNvPr id="6" name="IFAS_Logo_de">
            <a:extLst>
              <a:ext uri="{FF2B5EF4-FFF2-40B4-BE49-F238E27FC236}">
                <a16:creationId xmlns:a16="http://schemas.microsoft.com/office/drawing/2014/main" id="{E33810D8-413D-40E1-B19A-5115C5C13BC6}"/>
              </a:ext>
            </a:extLst>
          </p:cNvPr>
          <p:cNvPicPr>
            <a:picLocks noChangeAspect="1"/>
          </p:cNvPicPr>
          <p:nvPr userDrawn="1"/>
        </p:nvPicPr>
        <p:blipFill rotWithShape="1">
          <a:blip r:embed="rId22" cstate="print">
            <a:extLst>
              <a:ext uri="{28A0092B-C50C-407E-A947-70E740481C1C}">
                <a14:useLocalDpi xmlns:a14="http://schemas.microsoft.com/office/drawing/2010/main" val="0"/>
              </a:ext>
            </a:extLst>
          </a:blip>
          <a:srcRect t="16476"/>
          <a:stretch/>
        </p:blipFill>
        <p:spPr>
          <a:xfrm>
            <a:off x="8302625" y="6116194"/>
            <a:ext cx="3600000" cy="691785"/>
          </a:xfrm>
          <a:prstGeom prst="rect">
            <a:avLst/>
          </a:prstGeom>
        </p:spPr>
      </p:pic>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58" r:id="rId12"/>
    <p:sldLayoutId id="2147483867" r:id="rId13"/>
    <p:sldLayoutId id="2147483860" r:id="rId14"/>
    <p:sldLayoutId id="2147483861" r:id="rId15"/>
    <p:sldLayoutId id="2147483862" r:id="rId16"/>
    <p:sldLayoutId id="2147483863" r:id="rId17"/>
    <p:sldLayoutId id="2147483864" r:id="rId18"/>
    <p:sldLayoutId id="2147483865" r:id="rId19"/>
    <p:sldLayoutId id="2147483866" r:id="rId20"/>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0" fontAlgn="base" hangingPunct="0">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slide" Target="slide2.xml"/><Relationship Id="rId2" Type="http://schemas.openxmlformats.org/officeDocument/2006/relationships/tags" Target="../tags/tag37.xml"/><Relationship Id="rId16" Type="http://schemas.openxmlformats.org/officeDocument/2006/relationships/slide" Target="slide4.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notesSlide" Target="../notesSlides/notesSlide10.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2.xml"/><Relationship Id="rId2" Type="http://schemas.openxmlformats.org/officeDocument/2006/relationships/tags" Target="../tags/tag3.xml"/><Relationship Id="rId16" Type="http://schemas.openxmlformats.org/officeDocument/2006/relationships/slide" Target="slide4.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notesSlide" Target="../notesSlides/notesSlide2.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21.xml"/><Relationship Id="rId5" Type="http://schemas.openxmlformats.org/officeDocument/2006/relationships/slideLayout" Target="../slideLayouts/slideLayout13.xml"/><Relationship Id="rId4" Type="http://schemas.openxmlformats.org/officeDocument/2006/relationships/tags" Target="../tags/tag52.xml"/></Relationships>
</file>

<file path=ppt/slides/_rels/slide22.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slide" Target="slide2.xml"/><Relationship Id="rId2" Type="http://schemas.openxmlformats.org/officeDocument/2006/relationships/tags" Target="../tags/tag54.xml"/><Relationship Id="rId16" Type="http://schemas.openxmlformats.org/officeDocument/2006/relationships/slide" Target="slide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notesSlide" Target="../notesSlides/notesSlide22.xml"/><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slide" Target="slide2.xml"/><Relationship Id="rId2" Type="http://schemas.openxmlformats.org/officeDocument/2006/relationships/tags" Target="../tags/tag67.xml"/><Relationship Id="rId16" Type="http://schemas.openxmlformats.org/officeDocument/2006/relationships/slide" Target="slide4.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notesSlide" Target="../notesSlides/notesSlide28.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29.xml"/><Relationship Id="rId5" Type="http://schemas.openxmlformats.org/officeDocument/2006/relationships/slideLayout" Target="../slideLayouts/slideLayout13.xml"/><Relationship Id="rId4" Type="http://schemas.openxmlformats.org/officeDocument/2006/relationships/tags" Target="../tags/tag82.xml"/></Relationships>
</file>

<file path=ppt/slides/_rels/slide3.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openxmlformats.org/officeDocument/2006/relationships/notesSlide" Target="../notesSlides/notesSlide3.xml"/><Relationship Id="rId4" Type="http://schemas.openxmlformats.org/officeDocument/2006/relationships/tags" Target="../tags/tag18.xml"/><Relationship Id="rId9"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21.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32.xml"/><Relationship Id="rId5" Type="http://schemas.openxmlformats.org/officeDocument/2006/relationships/slideLayout" Target="../slideLayouts/slideLayout13.xml"/><Relationship Id="rId4" Type="http://schemas.openxmlformats.org/officeDocument/2006/relationships/tags" Target="../tags/tag8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slide" Target="slide2.xml"/><Relationship Id="rId2" Type="http://schemas.openxmlformats.org/officeDocument/2006/relationships/tags" Target="../tags/tag24.xml"/><Relationship Id="rId16" Type="http://schemas.openxmlformats.org/officeDocument/2006/relationships/slide" Target="slide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notesSlide" Target="../notesSlides/notesSlide4.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a:t>Dimension Reduction of Variable Time Period Datasets of a Pneumatic System with Deep Unsupervised Learning</a:t>
            </a:r>
            <a:endParaRPr lang="de-DE" dirty="0"/>
          </a:p>
        </p:txBody>
      </p:sp>
      <p:sp>
        <p:nvSpPr>
          <p:cNvPr id="3" name="Untertitel 2"/>
          <p:cNvSpPr>
            <a:spLocks noGrp="1"/>
          </p:cNvSpPr>
          <p:nvPr>
            <p:ph type="subTitle" idx="1"/>
          </p:nvPr>
        </p:nvSpPr>
        <p:spPr>
          <a:xfrm>
            <a:off x="384000" y="3487794"/>
            <a:ext cx="11484000" cy="1655762"/>
          </a:xfrm>
        </p:spPr>
        <p:txBody>
          <a:bodyPr/>
          <a:lstStyle/>
          <a:p>
            <a:r>
              <a:rPr lang="de-DE" dirty="0"/>
              <a:t>Master Thesis</a:t>
            </a:r>
            <a:r>
              <a:rPr lang="zh-TW" altLang="en-US" dirty="0"/>
              <a:t> </a:t>
            </a:r>
            <a:r>
              <a:rPr lang="en-US" altLang="zh-TW" dirty="0"/>
              <a:t>Presentation</a:t>
            </a:r>
            <a:endParaRPr lang="de-DE" dirty="0"/>
          </a:p>
          <a:p>
            <a:endParaRPr lang="de-DE" dirty="0"/>
          </a:p>
          <a:p>
            <a:r>
              <a:rPr lang="de-DE" sz="1800" dirty="0"/>
              <a:t>Author: Tzu-Chen Liu</a:t>
            </a:r>
          </a:p>
          <a:p>
            <a:r>
              <a:rPr lang="de-DE" sz="1800" dirty="0"/>
              <a:t>Supervisors: Univ.-Prof. Dr.-Ing. Katharina </a:t>
            </a:r>
            <a:r>
              <a:rPr lang="de-DE" sz="1800" dirty="0" err="1"/>
              <a:t>Schimitz</a:t>
            </a:r>
            <a:endParaRPr lang="de-DE" sz="1800" dirty="0"/>
          </a:p>
          <a:p>
            <a:r>
              <a:rPr lang="de-DE" sz="1800" dirty="0" err="1"/>
              <a:t>Faras</a:t>
            </a:r>
            <a:r>
              <a:rPr lang="de-DE" sz="1800" dirty="0"/>
              <a:t> </a:t>
            </a:r>
            <a:r>
              <a:rPr lang="de-DE" sz="1800" dirty="0" err="1"/>
              <a:t>Brumand</a:t>
            </a:r>
            <a:r>
              <a:rPr lang="de-DE" sz="1800" dirty="0"/>
              <a:t>-Poor, </a:t>
            </a:r>
            <a:r>
              <a:rPr lang="de-DE" sz="1800" dirty="0" err="1"/>
              <a:t>M.Sc</a:t>
            </a:r>
            <a:r>
              <a:rPr lang="de-DE" sz="1800" dirty="0"/>
              <a:t>. </a:t>
            </a:r>
            <a:r>
              <a:rPr lang="de-DE" sz="1800" dirty="0" err="1"/>
              <a:t>M.Sc</a:t>
            </a:r>
            <a:r>
              <a:rPr lang="de-DE" sz="1800" dirty="0"/>
              <a:t>.</a:t>
            </a:r>
          </a:p>
          <a:p>
            <a:endParaRPr lang="de-DE" dirty="0"/>
          </a:p>
        </p:txBody>
      </p:sp>
      <p:sp>
        <p:nvSpPr>
          <p:cNvPr id="4" name="Bildplatzhalter 3"/>
          <p:cNvSpPr>
            <a:spLocks noGrp="1"/>
          </p:cNvSpPr>
          <p:nvPr>
            <p:ph type="pic" sz="quarter" idx="10"/>
          </p:nvPr>
        </p:nvSpPr>
        <p:spPr/>
      </p:sp>
    </p:spTree>
    <p:extLst>
      <p:ext uri="{BB962C8B-B14F-4D97-AF65-F5344CB8AC3E}">
        <p14:creationId xmlns:p14="http://schemas.microsoft.com/office/powerpoint/2010/main" val="2173083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5">
            <a:extLst>
              <a:ext uri="{FF2B5EF4-FFF2-40B4-BE49-F238E27FC236}">
                <a16:creationId xmlns:a16="http://schemas.microsoft.com/office/drawing/2014/main" id="{1738C5A6-DD76-4C2A-A4DF-3536F6D0AD0F}"/>
              </a:ext>
            </a:extLst>
          </p:cNvPr>
          <p:cNvSpPr/>
          <p:nvPr>
            <p:custDataLst>
              <p:tags r:id="rId2"/>
            </p:custDataLst>
          </p:nvPr>
        </p:nvSpPr>
        <p:spPr>
          <a:xfrm>
            <a:off x="836649" y="2079221"/>
            <a:ext cx="11031351" cy="400110"/>
          </a:xfrm>
          <a:prstGeom prst="rect">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endParaRPr lang="de-DE" sz="1600">
              <a:solidFill>
                <a:schemeClr val="tx1"/>
              </a:solidFill>
              <a:latin typeface="Arial" panose="020B0604020202020204" pitchFamily="34" charset="0"/>
            </a:endParaRPr>
          </a:p>
        </p:txBody>
      </p:sp>
      <p:sp>
        <p:nvSpPr>
          <p:cNvPr id="8" name="Rechteck 7">
            <a:hlinkClick r:id="" action="ppaction://noaction"/>
          </p:cNvPr>
          <p:cNvSpPr/>
          <p:nvPr>
            <p:custDataLst>
              <p:tags r:id="rId3"/>
            </p:custDataLst>
          </p:nvPr>
        </p:nvSpPr>
        <p:spPr>
          <a:xfrm>
            <a:off x="373038" y="207922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3</a:t>
            </a:r>
          </a:p>
        </p:txBody>
      </p:sp>
      <p:sp>
        <p:nvSpPr>
          <p:cNvPr id="7" name="Rechteck 6">
            <a:hlinkClick r:id="rId16" action="ppaction://hlinksldjump"/>
          </p:cNvPr>
          <p:cNvSpPr/>
          <p:nvPr>
            <p:custDataLst>
              <p:tags r:id="rId4"/>
            </p:custDataLst>
          </p:nvPr>
        </p:nvSpPr>
        <p:spPr>
          <a:xfrm>
            <a:off x="836648" y="254283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Result</a:t>
            </a:r>
          </a:p>
        </p:txBody>
      </p:sp>
      <p:sp>
        <p:nvSpPr>
          <p:cNvPr id="6" name="Rechteck 5">
            <a:hlinkClick r:id="rId16" action="ppaction://hlinksldjump"/>
          </p:cNvPr>
          <p:cNvSpPr/>
          <p:nvPr>
            <p:custDataLst>
              <p:tags r:id="rId5"/>
            </p:custDataLst>
          </p:nvPr>
        </p:nvSpPr>
        <p:spPr>
          <a:xfrm>
            <a:off x="373038" y="161561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2</a:t>
            </a:r>
          </a:p>
        </p:txBody>
      </p:sp>
      <p:sp>
        <p:nvSpPr>
          <p:cNvPr id="4" name="Rechteck 3">
            <a:hlinkClick r:id="rId17" action="ppaction://hlinksldjump"/>
          </p:cNvPr>
          <p:cNvSpPr/>
          <p:nvPr>
            <p:custDataLst>
              <p:tags r:id="rId6"/>
            </p:custDataLst>
          </p:nvPr>
        </p:nvSpPr>
        <p:spPr>
          <a:xfrm>
            <a:off x="836648" y="115200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Motivation</a:t>
            </a:r>
          </a:p>
        </p:txBody>
      </p:sp>
      <p:sp>
        <p:nvSpPr>
          <p:cNvPr id="3" name="Rechteck 2">
            <a:hlinkClick r:id="rId17" action="ppaction://hlinksldjump"/>
          </p:cNvPr>
          <p:cNvSpPr/>
          <p:nvPr>
            <p:custDataLst>
              <p:tags r:id="rId7"/>
            </p:custDataLst>
          </p:nvPr>
        </p:nvSpPr>
        <p:spPr>
          <a:xfrm>
            <a:off x="373038" y="115200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1</a:t>
            </a:r>
          </a:p>
        </p:txBody>
      </p:sp>
      <p:sp>
        <p:nvSpPr>
          <p:cNvPr id="2" name="Titel 1"/>
          <p:cNvSpPr>
            <a:spLocks noGrp="1"/>
          </p:cNvSpPr>
          <p:nvPr>
            <p:ph type="title"/>
            <p:custDataLst>
              <p:tags r:id="rId8"/>
            </p:custDataLst>
          </p:nvPr>
        </p:nvSpPr>
        <p:spPr/>
        <p:txBody>
          <a:bodyPr/>
          <a:lstStyle/>
          <a:p>
            <a:r>
              <a:rPr lang="de-DE" dirty="0"/>
              <a:t>Agenda</a:t>
            </a:r>
          </a:p>
        </p:txBody>
      </p:sp>
      <p:sp>
        <p:nvSpPr>
          <p:cNvPr id="10" name="Rechteck 9">
            <a:hlinkClick r:id="" action="ppaction://noaction"/>
          </p:cNvPr>
          <p:cNvSpPr/>
          <p:nvPr>
            <p:custDataLst>
              <p:tags r:id="rId9"/>
            </p:custDataLst>
          </p:nvPr>
        </p:nvSpPr>
        <p:spPr>
          <a:xfrm>
            <a:off x="373038" y="254283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dirty="0">
                <a:solidFill>
                  <a:schemeClr val="bg1"/>
                </a:solidFill>
                <a:latin typeface="Arial" panose="020B0604020202020204" pitchFamily="34" charset="0"/>
              </a:rPr>
              <a:t>4</a:t>
            </a:r>
          </a:p>
        </p:txBody>
      </p:sp>
      <p:sp>
        <p:nvSpPr>
          <p:cNvPr id="14" name="Rechteck 13">
            <a:hlinkClick r:id="rId16" action="ppaction://hlinksldjump"/>
          </p:cNvPr>
          <p:cNvSpPr/>
          <p:nvPr>
            <p:custDataLst>
              <p:tags r:id="rId10"/>
            </p:custDataLst>
          </p:nvPr>
        </p:nvSpPr>
        <p:spPr>
          <a:xfrm>
            <a:off x="836648" y="2088860"/>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bg1"/>
                </a:solidFill>
                <a:latin typeface="Arial" panose="020B0604020202020204" pitchFamily="34" charset="0"/>
              </a:rPr>
              <a:t>Methodology</a:t>
            </a:r>
          </a:p>
        </p:txBody>
      </p:sp>
      <p:sp>
        <p:nvSpPr>
          <p:cNvPr id="13" name="Rechteck 12">
            <a:hlinkClick r:id="rId17" action="ppaction://hlinksldjump"/>
          </p:cNvPr>
          <p:cNvSpPr/>
          <p:nvPr>
            <p:custDataLst>
              <p:tags r:id="rId11"/>
            </p:custDataLst>
          </p:nvPr>
        </p:nvSpPr>
        <p:spPr>
          <a:xfrm>
            <a:off x="836648" y="161561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Problem Set-Up</a:t>
            </a:r>
          </a:p>
        </p:txBody>
      </p:sp>
      <p:sp>
        <p:nvSpPr>
          <p:cNvPr id="16" name="Rechteck 6">
            <a:extLst>
              <a:ext uri="{FF2B5EF4-FFF2-40B4-BE49-F238E27FC236}">
                <a16:creationId xmlns:a16="http://schemas.microsoft.com/office/drawing/2014/main" id="{1006F2A9-95D4-4647-B08C-12A455A71A55}"/>
              </a:ext>
            </a:extLst>
          </p:cNvPr>
          <p:cNvSpPr/>
          <p:nvPr>
            <p:custDataLst>
              <p:tags r:id="rId12"/>
            </p:custDataLst>
          </p:nvPr>
        </p:nvSpPr>
        <p:spPr>
          <a:xfrm>
            <a:off x="836648" y="2996802"/>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Conclusion and Future Work</a:t>
            </a:r>
          </a:p>
        </p:txBody>
      </p:sp>
      <p:sp>
        <p:nvSpPr>
          <p:cNvPr id="17" name="Rechteck 9">
            <a:hlinkClick r:id="" action="ppaction://noaction"/>
            <a:extLst>
              <a:ext uri="{FF2B5EF4-FFF2-40B4-BE49-F238E27FC236}">
                <a16:creationId xmlns:a16="http://schemas.microsoft.com/office/drawing/2014/main" id="{7B61B459-1D08-433B-863E-C99D5B7EBCC5}"/>
              </a:ext>
            </a:extLst>
          </p:cNvPr>
          <p:cNvSpPr/>
          <p:nvPr>
            <p:custDataLst>
              <p:tags r:id="rId13"/>
            </p:custDataLst>
          </p:nvPr>
        </p:nvSpPr>
        <p:spPr>
          <a:xfrm>
            <a:off x="373038" y="2996802"/>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dirty="0">
                <a:solidFill>
                  <a:schemeClr val="bg1"/>
                </a:solidFill>
                <a:latin typeface="Arial" panose="020B0604020202020204" pitchFamily="34" charset="0"/>
              </a:rPr>
              <a:t>5</a:t>
            </a:r>
          </a:p>
        </p:txBody>
      </p:sp>
    </p:spTree>
    <p:custDataLst>
      <p:tags r:id="rId1"/>
    </p:custDataLst>
    <p:extLst>
      <p:ext uri="{BB962C8B-B14F-4D97-AF65-F5344CB8AC3E}">
        <p14:creationId xmlns:p14="http://schemas.microsoft.com/office/powerpoint/2010/main" val="128726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Methodology – Standard Pipeline of Training Machine Learning Models</a:t>
            </a:r>
          </a:p>
        </p:txBody>
      </p:sp>
      <p:sp>
        <p:nvSpPr>
          <p:cNvPr id="111" name="箭號: 向右 18">
            <a:extLst>
              <a:ext uri="{FF2B5EF4-FFF2-40B4-BE49-F238E27FC236}">
                <a16:creationId xmlns:a16="http://schemas.microsoft.com/office/drawing/2014/main" id="{1F4F67E4-B56B-4699-A955-4C438DDED3B5}"/>
              </a:ext>
            </a:extLst>
          </p:cNvPr>
          <p:cNvSpPr/>
          <p:nvPr/>
        </p:nvSpPr>
        <p:spPr>
          <a:xfrm>
            <a:off x="2257466" y="2403705"/>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箭號: 向右 18">
            <a:extLst>
              <a:ext uri="{FF2B5EF4-FFF2-40B4-BE49-F238E27FC236}">
                <a16:creationId xmlns:a16="http://schemas.microsoft.com/office/drawing/2014/main" id="{559F53BA-43AB-48DD-8937-999C30AB955C}"/>
              </a:ext>
            </a:extLst>
          </p:cNvPr>
          <p:cNvSpPr/>
          <p:nvPr/>
        </p:nvSpPr>
        <p:spPr>
          <a:xfrm>
            <a:off x="2214353" y="4841380"/>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1228D4E3-A14E-4B43-97CD-9688765D241D}"/>
              </a:ext>
            </a:extLst>
          </p:cNvPr>
          <p:cNvSpPr/>
          <p:nvPr/>
        </p:nvSpPr>
        <p:spPr>
          <a:xfrm>
            <a:off x="9412418" y="2142195"/>
            <a:ext cx="1451850" cy="917248"/>
          </a:xfrm>
          <a:prstGeom prst="rect">
            <a:avLst/>
          </a:prstGeom>
          <a:solidFill>
            <a:schemeClr val="accent1"/>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Model</a:t>
            </a:r>
          </a:p>
        </p:txBody>
      </p:sp>
      <p:sp>
        <p:nvSpPr>
          <p:cNvPr id="114" name="箭號: 向右 18">
            <a:extLst>
              <a:ext uri="{FF2B5EF4-FFF2-40B4-BE49-F238E27FC236}">
                <a16:creationId xmlns:a16="http://schemas.microsoft.com/office/drawing/2014/main" id="{0B4D9567-B9D5-4361-B00F-CA8D416278AF}"/>
              </a:ext>
            </a:extLst>
          </p:cNvPr>
          <p:cNvSpPr/>
          <p:nvPr/>
        </p:nvSpPr>
        <p:spPr>
          <a:xfrm>
            <a:off x="4600575" y="2024469"/>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文字方塊 17">
            <a:extLst>
              <a:ext uri="{FF2B5EF4-FFF2-40B4-BE49-F238E27FC236}">
                <a16:creationId xmlns:a16="http://schemas.microsoft.com/office/drawing/2014/main" id="{1A1F2116-87C8-4F97-899A-62D0A5B264A2}"/>
              </a:ext>
            </a:extLst>
          </p:cNvPr>
          <p:cNvSpPr txBox="1"/>
          <p:nvPr/>
        </p:nvSpPr>
        <p:spPr>
          <a:xfrm>
            <a:off x="8457727" y="3828252"/>
            <a:ext cx="3361235" cy="3222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Train Model with Mini-Batches</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116" name="文字方塊 17">
            <a:extLst>
              <a:ext uri="{FF2B5EF4-FFF2-40B4-BE49-F238E27FC236}">
                <a16:creationId xmlns:a16="http://schemas.microsoft.com/office/drawing/2014/main" id="{6450CC19-AD90-41DC-9B48-B492DE2C219C}"/>
              </a:ext>
            </a:extLst>
          </p:cNvPr>
          <p:cNvSpPr txBox="1"/>
          <p:nvPr/>
        </p:nvSpPr>
        <p:spPr>
          <a:xfrm>
            <a:off x="5306239" y="5149833"/>
            <a:ext cx="4553497" cy="3222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Evaluate Trained Model with Testing Data</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148" name="文字方塊 17">
            <a:extLst>
              <a:ext uri="{FF2B5EF4-FFF2-40B4-BE49-F238E27FC236}">
                <a16:creationId xmlns:a16="http://schemas.microsoft.com/office/drawing/2014/main" id="{45812424-5D9E-4288-BF0F-E669DF29C323}"/>
              </a:ext>
            </a:extLst>
          </p:cNvPr>
          <p:cNvSpPr txBox="1"/>
          <p:nvPr/>
        </p:nvSpPr>
        <p:spPr>
          <a:xfrm>
            <a:off x="552443" y="5088668"/>
            <a:ext cx="16594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ea typeface="新細明體" panose="02020500000000000000" pitchFamily="18" charset="-120"/>
                <a:cs typeface="Arial" panose="020B0604020202020204" pitchFamily="34" charset="0"/>
              </a:rPr>
              <a:t>All</a:t>
            </a: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 Sequences</a:t>
            </a:r>
          </a:p>
        </p:txBody>
      </p:sp>
      <p:sp>
        <p:nvSpPr>
          <p:cNvPr id="149" name="矩形 36">
            <a:extLst>
              <a:ext uri="{FF2B5EF4-FFF2-40B4-BE49-F238E27FC236}">
                <a16:creationId xmlns:a16="http://schemas.microsoft.com/office/drawing/2014/main" id="{5C9CF189-C2D0-4E88-A6E2-3CB7455230CC}"/>
              </a:ext>
            </a:extLst>
          </p:cNvPr>
          <p:cNvSpPr/>
          <p:nvPr/>
        </p:nvSpPr>
        <p:spPr>
          <a:xfrm>
            <a:off x="744927" y="4916920"/>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 name="矩形 37">
            <a:extLst>
              <a:ext uri="{FF2B5EF4-FFF2-40B4-BE49-F238E27FC236}">
                <a16:creationId xmlns:a16="http://schemas.microsoft.com/office/drawing/2014/main" id="{73141B4D-3D6C-4452-B6E3-EFC54AC705C2}"/>
              </a:ext>
            </a:extLst>
          </p:cNvPr>
          <p:cNvSpPr/>
          <p:nvPr/>
        </p:nvSpPr>
        <p:spPr>
          <a:xfrm>
            <a:off x="744927" y="3524914"/>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1" name="矩形 38">
            <a:extLst>
              <a:ext uri="{FF2B5EF4-FFF2-40B4-BE49-F238E27FC236}">
                <a16:creationId xmlns:a16="http://schemas.microsoft.com/office/drawing/2014/main" id="{E7769217-78BD-4346-895B-86E91A7E57F5}"/>
              </a:ext>
            </a:extLst>
          </p:cNvPr>
          <p:cNvSpPr/>
          <p:nvPr/>
        </p:nvSpPr>
        <p:spPr>
          <a:xfrm>
            <a:off x="744927" y="3292913"/>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2" name="矩形 39">
            <a:extLst>
              <a:ext uri="{FF2B5EF4-FFF2-40B4-BE49-F238E27FC236}">
                <a16:creationId xmlns:a16="http://schemas.microsoft.com/office/drawing/2014/main" id="{5DA1E7C7-D65E-4C6C-B40B-C07951CEA052}"/>
              </a:ext>
            </a:extLst>
          </p:cNvPr>
          <p:cNvSpPr/>
          <p:nvPr/>
        </p:nvSpPr>
        <p:spPr>
          <a:xfrm>
            <a:off x="744927" y="398891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 name="矩形 40">
            <a:extLst>
              <a:ext uri="{FF2B5EF4-FFF2-40B4-BE49-F238E27FC236}">
                <a16:creationId xmlns:a16="http://schemas.microsoft.com/office/drawing/2014/main" id="{FA36800F-0951-43CA-A44D-D0932CB78E02}"/>
              </a:ext>
            </a:extLst>
          </p:cNvPr>
          <p:cNvSpPr/>
          <p:nvPr/>
        </p:nvSpPr>
        <p:spPr>
          <a:xfrm>
            <a:off x="744927" y="3756915"/>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 name="矩形 41">
            <a:extLst>
              <a:ext uri="{FF2B5EF4-FFF2-40B4-BE49-F238E27FC236}">
                <a16:creationId xmlns:a16="http://schemas.microsoft.com/office/drawing/2014/main" id="{40A209C6-D7E8-4CB2-AE23-8D67F5990178}"/>
              </a:ext>
            </a:extLst>
          </p:cNvPr>
          <p:cNvSpPr/>
          <p:nvPr/>
        </p:nvSpPr>
        <p:spPr>
          <a:xfrm>
            <a:off x="744927" y="3060912"/>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 name="矩形 42">
            <a:extLst>
              <a:ext uri="{FF2B5EF4-FFF2-40B4-BE49-F238E27FC236}">
                <a16:creationId xmlns:a16="http://schemas.microsoft.com/office/drawing/2014/main" id="{7FF91260-F093-47A3-A9F7-C1A140ADAC9F}"/>
              </a:ext>
            </a:extLst>
          </p:cNvPr>
          <p:cNvSpPr/>
          <p:nvPr/>
        </p:nvSpPr>
        <p:spPr>
          <a:xfrm>
            <a:off x="744927" y="2828911"/>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 name="矩形 43">
            <a:extLst>
              <a:ext uri="{FF2B5EF4-FFF2-40B4-BE49-F238E27FC236}">
                <a16:creationId xmlns:a16="http://schemas.microsoft.com/office/drawing/2014/main" id="{C42CFB61-3853-43E1-81AC-EDF8C5B62D71}"/>
              </a:ext>
            </a:extLst>
          </p:cNvPr>
          <p:cNvSpPr/>
          <p:nvPr/>
        </p:nvSpPr>
        <p:spPr>
          <a:xfrm>
            <a:off x="744927" y="2596909"/>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 name="矩形 44">
            <a:extLst>
              <a:ext uri="{FF2B5EF4-FFF2-40B4-BE49-F238E27FC236}">
                <a16:creationId xmlns:a16="http://schemas.microsoft.com/office/drawing/2014/main" id="{01947A71-AB23-491C-9BFB-DDCA75035EC1}"/>
              </a:ext>
            </a:extLst>
          </p:cNvPr>
          <p:cNvSpPr/>
          <p:nvPr/>
        </p:nvSpPr>
        <p:spPr>
          <a:xfrm>
            <a:off x="744927" y="2364908"/>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 name="矩形 45">
            <a:extLst>
              <a:ext uri="{FF2B5EF4-FFF2-40B4-BE49-F238E27FC236}">
                <a16:creationId xmlns:a16="http://schemas.microsoft.com/office/drawing/2014/main" id="{3BBB4990-1EB8-423C-B526-D28A86C41770}"/>
              </a:ext>
            </a:extLst>
          </p:cNvPr>
          <p:cNvSpPr/>
          <p:nvPr/>
        </p:nvSpPr>
        <p:spPr>
          <a:xfrm>
            <a:off x="744927" y="213290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 name="矩形 37">
            <a:extLst>
              <a:ext uri="{FF2B5EF4-FFF2-40B4-BE49-F238E27FC236}">
                <a16:creationId xmlns:a16="http://schemas.microsoft.com/office/drawing/2014/main" id="{1C08DF40-4A36-4B4B-8DB3-0EABBAAF6C1A}"/>
              </a:ext>
            </a:extLst>
          </p:cNvPr>
          <p:cNvSpPr/>
          <p:nvPr/>
        </p:nvSpPr>
        <p:spPr>
          <a:xfrm>
            <a:off x="744927" y="4220918"/>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 name="矩形 39">
            <a:extLst>
              <a:ext uri="{FF2B5EF4-FFF2-40B4-BE49-F238E27FC236}">
                <a16:creationId xmlns:a16="http://schemas.microsoft.com/office/drawing/2014/main" id="{2AF73B4E-D89F-405D-A4C2-4600F57DEDB7}"/>
              </a:ext>
            </a:extLst>
          </p:cNvPr>
          <p:cNvSpPr/>
          <p:nvPr/>
        </p:nvSpPr>
        <p:spPr>
          <a:xfrm>
            <a:off x="744927" y="4684920"/>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 name="矩形 40">
            <a:extLst>
              <a:ext uri="{FF2B5EF4-FFF2-40B4-BE49-F238E27FC236}">
                <a16:creationId xmlns:a16="http://schemas.microsoft.com/office/drawing/2014/main" id="{602A5AF3-F41F-481A-B922-10C5FE7B39E9}"/>
              </a:ext>
            </a:extLst>
          </p:cNvPr>
          <p:cNvSpPr/>
          <p:nvPr/>
        </p:nvSpPr>
        <p:spPr>
          <a:xfrm>
            <a:off x="744927" y="4452919"/>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 name="文字方塊 17">
            <a:extLst>
              <a:ext uri="{FF2B5EF4-FFF2-40B4-BE49-F238E27FC236}">
                <a16:creationId xmlns:a16="http://schemas.microsoft.com/office/drawing/2014/main" id="{6760FC5D-F530-4A5F-A315-1B2025472104}"/>
              </a:ext>
            </a:extLst>
          </p:cNvPr>
          <p:cNvSpPr txBox="1"/>
          <p:nvPr/>
        </p:nvSpPr>
        <p:spPr>
          <a:xfrm>
            <a:off x="2834020" y="3277596"/>
            <a:ext cx="1606262" cy="3222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Training Data</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141" name="矩形 36">
            <a:extLst>
              <a:ext uri="{FF2B5EF4-FFF2-40B4-BE49-F238E27FC236}">
                <a16:creationId xmlns:a16="http://schemas.microsoft.com/office/drawing/2014/main" id="{279E5C5E-5069-4533-A2C9-84FB2B1F2888}"/>
              </a:ext>
            </a:extLst>
          </p:cNvPr>
          <p:cNvSpPr/>
          <p:nvPr/>
        </p:nvSpPr>
        <p:spPr>
          <a:xfrm>
            <a:off x="3025584" y="3112403"/>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 name="矩形 37">
            <a:extLst>
              <a:ext uri="{FF2B5EF4-FFF2-40B4-BE49-F238E27FC236}">
                <a16:creationId xmlns:a16="http://schemas.microsoft.com/office/drawing/2014/main" id="{A2745B98-F101-426C-933A-81AF2A71A82D}"/>
              </a:ext>
            </a:extLst>
          </p:cNvPr>
          <p:cNvSpPr/>
          <p:nvPr/>
        </p:nvSpPr>
        <p:spPr>
          <a:xfrm>
            <a:off x="3025584" y="173236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 name="矩形 39">
            <a:extLst>
              <a:ext uri="{FF2B5EF4-FFF2-40B4-BE49-F238E27FC236}">
                <a16:creationId xmlns:a16="http://schemas.microsoft.com/office/drawing/2014/main" id="{5E05FAB4-B877-4A64-ACA9-766CE79C3AD2}"/>
              </a:ext>
            </a:extLst>
          </p:cNvPr>
          <p:cNvSpPr/>
          <p:nvPr/>
        </p:nvSpPr>
        <p:spPr>
          <a:xfrm>
            <a:off x="3025584" y="2192380"/>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 name="矩形 40">
            <a:extLst>
              <a:ext uri="{FF2B5EF4-FFF2-40B4-BE49-F238E27FC236}">
                <a16:creationId xmlns:a16="http://schemas.microsoft.com/office/drawing/2014/main" id="{020BAB08-4431-4E7A-90C8-BC222478492E}"/>
              </a:ext>
            </a:extLst>
          </p:cNvPr>
          <p:cNvSpPr/>
          <p:nvPr/>
        </p:nvSpPr>
        <p:spPr>
          <a:xfrm>
            <a:off x="3025584" y="1962373"/>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 name="矩形 37">
            <a:extLst>
              <a:ext uri="{FF2B5EF4-FFF2-40B4-BE49-F238E27FC236}">
                <a16:creationId xmlns:a16="http://schemas.microsoft.com/office/drawing/2014/main" id="{5D21CBE0-4925-4C3D-B48E-2D833C594C24}"/>
              </a:ext>
            </a:extLst>
          </p:cNvPr>
          <p:cNvSpPr/>
          <p:nvPr/>
        </p:nvSpPr>
        <p:spPr>
          <a:xfrm>
            <a:off x="3025584" y="2422386"/>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6" name="矩形 39">
            <a:extLst>
              <a:ext uri="{FF2B5EF4-FFF2-40B4-BE49-F238E27FC236}">
                <a16:creationId xmlns:a16="http://schemas.microsoft.com/office/drawing/2014/main" id="{EE53FCE1-CFB6-49B6-87F0-370506DCF8C4}"/>
              </a:ext>
            </a:extLst>
          </p:cNvPr>
          <p:cNvSpPr/>
          <p:nvPr/>
        </p:nvSpPr>
        <p:spPr>
          <a:xfrm>
            <a:off x="3025584" y="2882399"/>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7" name="矩形 40">
            <a:extLst>
              <a:ext uri="{FF2B5EF4-FFF2-40B4-BE49-F238E27FC236}">
                <a16:creationId xmlns:a16="http://schemas.microsoft.com/office/drawing/2014/main" id="{63DB2D71-99D9-4040-A4BB-2A553951F2A4}"/>
              </a:ext>
            </a:extLst>
          </p:cNvPr>
          <p:cNvSpPr/>
          <p:nvPr/>
        </p:nvSpPr>
        <p:spPr>
          <a:xfrm>
            <a:off x="3025584" y="2652392"/>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 name="文字方塊 17">
            <a:extLst>
              <a:ext uri="{FF2B5EF4-FFF2-40B4-BE49-F238E27FC236}">
                <a16:creationId xmlns:a16="http://schemas.microsoft.com/office/drawing/2014/main" id="{B56D4D03-690D-486B-9D5C-7CE45E2B1C72}"/>
              </a:ext>
            </a:extLst>
          </p:cNvPr>
          <p:cNvSpPr txBox="1"/>
          <p:nvPr/>
        </p:nvSpPr>
        <p:spPr>
          <a:xfrm>
            <a:off x="2882347" y="5404578"/>
            <a:ext cx="1509607" cy="3222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Testing Data</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137" name="矩形 36">
            <a:extLst>
              <a:ext uri="{FF2B5EF4-FFF2-40B4-BE49-F238E27FC236}">
                <a16:creationId xmlns:a16="http://schemas.microsoft.com/office/drawing/2014/main" id="{678D82D9-0B10-4FC1-B5FC-ED48C5BDB6AC}"/>
              </a:ext>
            </a:extLst>
          </p:cNvPr>
          <p:cNvSpPr/>
          <p:nvPr/>
        </p:nvSpPr>
        <p:spPr>
          <a:xfrm>
            <a:off x="3025583" y="5234966"/>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 name="矩形 39">
            <a:extLst>
              <a:ext uri="{FF2B5EF4-FFF2-40B4-BE49-F238E27FC236}">
                <a16:creationId xmlns:a16="http://schemas.microsoft.com/office/drawing/2014/main" id="{C07DF3A6-739C-4B4A-A214-E39A4CAA3BA9}"/>
              </a:ext>
            </a:extLst>
          </p:cNvPr>
          <p:cNvSpPr/>
          <p:nvPr/>
        </p:nvSpPr>
        <p:spPr>
          <a:xfrm>
            <a:off x="3025583" y="5002966"/>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 name="矩形 40">
            <a:extLst>
              <a:ext uri="{FF2B5EF4-FFF2-40B4-BE49-F238E27FC236}">
                <a16:creationId xmlns:a16="http://schemas.microsoft.com/office/drawing/2014/main" id="{D6C75FA1-88DB-4CEF-BF55-5DE65481BF11}"/>
              </a:ext>
            </a:extLst>
          </p:cNvPr>
          <p:cNvSpPr/>
          <p:nvPr/>
        </p:nvSpPr>
        <p:spPr>
          <a:xfrm>
            <a:off x="3025583" y="4770965"/>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 name="矩形 15">
            <a:extLst>
              <a:ext uri="{FF2B5EF4-FFF2-40B4-BE49-F238E27FC236}">
                <a16:creationId xmlns:a16="http://schemas.microsoft.com/office/drawing/2014/main" id="{08B1DA0C-E80F-4389-BFEB-E7B5B91019DD}"/>
              </a:ext>
            </a:extLst>
          </p:cNvPr>
          <p:cNvSpPr/>
          <p:nvPr/>
        </p:nvSpPr>
        <p:spPr>
          <a:xfrm>
            <a:off x="6004211" y="2637018"/>
            <a:ext cx="1451850" cy="815566"/>
          </a:xfrm>
          <a:prstGeom prst="rect">
            <a:avLst/>
          </a:prstGeom>
          <a:noFill/>
          <a:ln w="38100" cap="flat" cmpd="sng" algn="ctr">
            <a:solidFill>
              <a:schemeClr val="bg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矩形 37">
            <a:extLst>
              <a:ext uri="{FF2B5EF4-FFF2-40B4-BE49-F238E27FC236}">
                <a16:creationId xmlns:a16="http://schemas.microsoft.com/office/drawing/2014/main" id="{BB2680EC-CDD8-4406-BA7C-8ABCF3DA04B4}"/>
              </a:ext>
            </a:extLst>
          </p:cNvPr>
          <p:cNvSpPr/>
          <p:nvPr/>
        </p:nvSpPr>
        <p:spPr>
          <a:xfrm>
            <a:off x="6118570" y="272589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 name="矩形 39">
            <a:extLst>
              <a:ext uri="{FF2B5EF4-FFF2-40B4-BE49-F238E27FC236}">
                <a16:creationId xmlns:a16="http://schemas.microsoft.com/office/drawing/2014/main" id="{38758790-7E0C-4272-BCEA-C594BFA25FEF}"/>
              </a:ext>
            </a:extLst>
          </p:cNvPr>
          <p:cNvSpPr/>
          <p:nvPr/>
        </p:nvSpPr>
        <p:spPr>
          <a:xfrm>
            <a:off x="6118570" y="3185910"/>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 name="矩形 40">
            <a:extLst>
              <a:ext uri="{FF2B5EF4-FFF2-40B4-BE49-F238E27FC236}">
                <a16:creationId xmlns:a16="http://schemas.microsoft.com/office/drawing/2014/main" id="{C5B7012B-B457-43F5-85E6-165E8604D4FD}"/>
              </a:ext>
            </a:extLst>
          </p:cNvPr>
          <p:cNvSpPr/>
          <p:nvPr/>
        </p:nvSpPr>
        <p:spPr>
          <a:xfrm>
            <a:off x="6118570" y="2955904"/>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 name="矩形 15">
            <a:extLst>
              <a:ext uri="{FF2B5EF4-FFF2-40B4-BE49-F238E27FC236}">
                <a16:creationId xmlns:a16="http://schemas.microsoft.com/office/drawing/2014/main" id="{C6962431-7CAB-4C7C-BCDD-110BF125532E}"/>
              </a:ext>
            </a:extLst>
          </p:cNvPr>
          <p:cNvSpPr/>
          <p:nvPr/>
        </p:nvSpPr>
        <p:spPr>
          <a:xfrm>
            <a:off x="5278286" y="1612235"/>
            <a:ext cx="1451850" cy="815566"/>
          </a:xfrm>
          <a:prstGeom prst="rect">
            <a:avLst/>
          </a:prstGeom>
          <a:noFill/>
          <a:ln w="38100" cap="flat" cmpd="sng" algn="ctr">
            <a:solidFill>
              <a:schemeClr val="bg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矩形 37">
            <a:extLst>
              <a:ext uri="{FF2B5EF4-FFF2-40B4-BE49-F238E27FC236}">
                <a16:creationId xmlns:a16="http://schemas.microsoft.com/office/drawing/2014/main" id="{C2531199-07FA-494A-9422-15FE6ED6C305}"/>
              </a:ext>
            </a:extLst>
          </p:cNvPr>
          <p:cNvSpPr/>
          <p:nvPr/>
        </p:nvSpPr>
        <p:spPr>
          <a:xfrm>
            <a:off x="5392645" y="1701114"/>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 name="矩形 39">
            <a:extLst>
              <a:ext uri="{FF2B5EF4-FFF2-40B4-BE49-F238E27FC236}">
                <a16:creationId xmlns:a16="http://schemas.microsoft.com/office/drawing/2014/main" id="{BCCA2DC9-29A4-4632-B3BD-F6B75A20C65F}"/>
              </a:ext>
            </a:extLst>
          </p:cNvPr>
          <p:cNvSpPr/>
          <p:nvPr/>
        </p:nvSpPr>
        <p:spPr>
          <a:xfrm>
            <a:off x="5392645" y="216112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 name="矩形 40">
            <a:extLst>
              <a:ext uri="{FF2B5EF4-FFF2-40B4-BE49-F238E27FC236}">
                <a16:creationId xmlns:a16="http://schemas.microsoft.com/office/drawing/2014/main" id="{1D1AA543-BC66-4807-AFA9-CC80544B3527}"/>
              </a:ext>
            </a:extLst>
          </p:cNvPr>
          <p:cNvSpPr/>
          <p:nvPr/>
        </p:nvSpPr>
        <p:spPr>
          <a:xfrm>
            <a:off x="5392645" y="1931121"/>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 name="矩形 15">
            <a:extLst>
              <a:ext uri="{FF2B5EF4-FFF2-40B4-BE49-F238E27FC236}">
                <a16:creationId xmlns:a16="http://schemas.microsoft.com/office/drawing/2014/main" id="{9995377C-C8F1-4201-991A-B34FCAE0BE69}"/>
              </a:ext>
            </a:extLst>
          </p:cNvPr>
          <p:cNvSpPr/>
          <p:nvPr/>
        </p:nvSpPr>
        <p:spPr>
          <a:xfrm>
            <a:off x="6730135" y="3661801"/>
            <a:ext cx="1451850" cy="815566"/>
          </a:xfrm>
          <a:prstGeom prst="rect">
            <a:avLst/>
          </a:prstGeom>
          <a:noFill/>
          <a:ln w="38100" cap="flat" cmpd="sng" algn="ctr">
            <a:solidFill>
              <a:schemeClr val="bg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矩形 37">
            <a:extLst>
              <a:ext uri="{FF2B5EF4-FFF2-40B4-BE49-F238E27FC236}">
                <a16:creationId xmlns:a16="http://schemas.microsoft.com/office/drawing/2014/main" id="{951020E7-735F-4E2F-960E-E0FD8E834C13}"/>
              </a:ext>
            </a:extLst>
          </p:cNvPr>
          <p:cNvSpPr/>
          <p:nvPr/>
        </p:nvSpPr>
        <p:spPr>
          <a:xfrm>
            <a:off x="6844494" y="3750680"/>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6" name="矩形 39">
            <a:extLst>
              <a:ext uri="{FF2B5EF4-FFF2-40B4-BE49-F238E27FC236}">
                <a16:creationId xmlns:a16="http://schemas.microsoft.com/office/drawing/2014/main" id="{565E47B1-4747-49D0-B900-FFFA62E4EB7B}"/>
              </a:ext>
            </a:extLst>
          </p:cNvPr>
          <p:cNvSpPr/>
          <p:nvPr/>
        </p:nvSpPr>
        <p:spPr>
          <a:xfrm>
            <a:off x="6844494" y="4210693"/>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 name="矩形 40">
            <a:extLst>
              <a:ext uri="{FF2B5EF4-FFF2-40B4-BE49-F238E27FC236}">
                <a16:creationId xmlns:a16="http://schemas.microsoft.com/office/drawing/2014/main" id="{EAD8DAFD-9570-4872-801B-2BAEE69A1D75}"/>
              </a:ext>
            </a:extLst>
          </p:cNvPr>
          <p:cNvSpPr/>
          <p:nvPr/>
        </p:nvSpPr>
        <p:spPr>
          <a:xfrm>
            <a:off x="6844494" y="398068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 name="箭號: 向右 18">
            <a:extLst>
              <a:ext uri="{FF2B5EF4-FFF2-40B4-BE49-F238E27FC236}">
                <a16:creationId xmlns:a16="http://schemas.microsoft.com/office/drawing/2014/main" id="{3E2D24C2-6E27-4B46-95F0-C05DE4CCEA80}"/>
              </a:ext>
            </a:extLst>
          </p:cNvPr>
          <p:cNvSpPr/>
          <p:nvPr/>
        </p:nvSpPr>
        <p:spPr>
          <a:xfrm>
            <a:off x="8653527" y="2480035"/>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1701160F-93EA-4614-8870-9491215764CD}"/>
              </a:ext>
            </a:extLst>
          </p:cNvPr>
          <p:cNvSpPr/>
          <p:nvPr/>
        </p:nvSpPr>
        <p:spPr>
          <a:xfrm>
            <a:off x="5074534" y="1431758"/>
            <a:ext cx="6896887" cy="3296927"/>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箭號: 向右 18">
            <a:extLst>
              <a:ext uri="{FF2B5EF4-FFF2-40B4-BE49-F238E27FC236}">
                <a16:creationId xmlns:a16="http://schemas.microsoft.com/office/drawing/2014/main" id="{5B9A08EB-9637-4201-B03E-D99CA6ACF8DA}"/>
              </a:ext>
            </a:extLst>
          </p:cNvPr>
          <p:cNvSpPr/>
          <p:nvPr/>
        </p:nvSpPr>
        <p:spPr>
          <a:xfrm>
            <a:off x="4600575" y="5233026"/>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文字方塊 17">
            <a:extLst>
              <a:ext uri="{FF2B5EF4-FFF2-40B4-BE49-F238E27FC236}">
                <a16:creationId xmlns:a16="http://schemas.microsoft.com/office/drawing/2014/main" id="{F030ED4B-C90A-4388-8C77-D215A426F5D3}"/>
              </a:ext>
            </a:extLst>
          </p:cNvPr>
          <p:cNvSpPr txBox="1"/>
          <p:nvPr/>
        </p:nvSpPr>
        <p:spPr>
          <a:xfrm>
            <a:off x="5188259" y="3857690"/>
            <a:ext cx="151836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Mini-Batches</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358612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5" grpId="0"/>
      <p:bldP spid="116" grpId="0"/>
      <p:bldP spid="132" grpId="0" animBg="1"/>
      <p:bldP spid="133" grpId="0" animBg="1"/>
      <p:bldP spid="134" grpId="0" animBg="1"/>
      <p:bldP spid="135" grpId="0" animBg="1"/>
      <p:bldP spid="128" grpId="0" animBg="1"/>
      <p:bldP spid="129" grpId="0" animBg="1"/>
      <p:bldP spid="130" grpId="0" animBg="1"/>
      <p:bldP spid="131" grpId="0" animBg="1"/>
      <p:bldP spid="124" grpId="0" animBg="1"/>
      <p:bldP spid="125" grpId="0" animBg="1"/>
      <p:bldP spid="126" grpId="0" animBg="1"/>
      <p:bldP spid="127" grpId="0" animBg="1"/>
      <p:bldP spid="123" grpId="0" animBg="1"/>
      <p:bldP spid="162" grpId="0" animBg="1"/>
      <p:bldP spid="56" grpId="0" animBg="1"/>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Methodology – Problem with Variable Sequence Length</a:t>
            </a:r>
          </a:p>
        </p:txBody>
      </p:sp>
      <p:sp>
        <p:nvSpPr>
          <p:cNvPr id="111" name="箭號: 向右 18">
            <a:extLst>
              <a:ext uri="{FF2B5EF4-FFF2-40B4-BE49-F238E27FC236}">
                <a16:creationId xmlns:a16="http://schemas.microsoft.com/office/drawing/2014/main" id="{1F4F67E4-B56B-4699-A955-4C438DDED3B5}"/>
              </a:ext>
            </a:extLst>
          </p:cNvPr>
          <p:cNvSpPr/>
          <p:nvPr/>
        </p:nvSpPr>
        <p:spPr>
          <a:xfrm>
            <a:off x="2257466" y="2403705"/>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箭號: 向右 18">
            <a:extLst>
              <a:ext uri="{FF2B5EF4-FFF2-40B4-BE49-F238E27FC236}">
                <a16:creationId xmlns:a16="http://schemas.microsoft.com/office/drawing/2014/main" id="{559F53BA-43AB-48DD-8937-999C30AB955C}"/>
              </a:ext>
            </a:extLst>
          </p:cNvPr>
          <p:cNvSpPr/>
          <p:nvPr/>
        </p:nvSpPr>
        <p:spPr>
          <a:xfrm>
            <a:off x="2214353" y="4841380"/>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1228D4E3-A14E-4B43-97CD-9688765D241D}"/>
              </a:ext>
            </a:extLst>
          </p:cNvPr>
          <p:cNvSpPr/>
          <p:nvPr/>
        </p:nvSpPr>
        <p:spPr>
          <a:xfrm>
            <a:off x="9412418" y="2142195"/>
            <a:ext cx="1451850" cy="917248"/>
          </a:xfrm>
          <a:prstGeom prst="rect">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r>
              <a:rPr lang="en-US" kern="0" dirty="0">
                <a:solidFill>
                  <a:prstClr val="white"/>
                </a:solidFill>
                <a:latin typeface="Calibri" panose="020F0502020204030204"/>
                <a:ea typeface="+mn-ea"/>
              </a:rPr>
              <a:t>Model</a:t>
            </a:r>
          </a:p>
        </p:txBody>
      </p:sp>
      <p:sp>
        <p:nvSpPr>
          <p:cNvPr id="114" name="箭號: 向右 18">
            <a:extLst>
              <a:ext uri="{FF2B5EF4-FFF2-40B4-BE49-F238E27FC236}">
                <a16:creationId xmlns:a16="http://schemas.microsoft.com/office/drawing/2014/main" id="{0B4D9567-B9D5-4361-B00F-CA8D416278AF}"/>
              </a:ext>
            </a:extLst>
          </p:cNvPr>
          <p:cNvSpPr/>
          <p:nvPr/>
        </p:nvSpPr>
        <p:spPr>
          <a:xfrm>
            <a:off x="4600575" y="2024469"/>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文字方塊 17">
            <a:extLst>
              <a:ext uri="{FF2B5EF4-FFF2-40B4-BE49-F238E27FC236}">
                <a16:creationId xmlns:a16="http://schemas.microsoft.com/office/drawing/2014/main" id="{1A1F2116-87C8-4F97-899A-62D0A5B264A2}"/>
              </a:ext>
            </a:extLst>
          </p:cNvPr>
          <p:cNvSpPr txBox="1"/>
          <p:nvPr/>
        </p:nvSpPr>
        <p:spPr>
          <a:xfrm>
            <a:off x="9004194" y="3259692"/>
            <a:ext cx="2442322"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ea typeface="新細明體" panose="02020500000000000000" pitchFamily="18" charset="-120"/>
                <a:cs typeface="Arial" panose="020B0604020202020204" pitchFamily="34" charset="0"/>
              </a:rPr>
              <a:t>Size of Model’s input is required to be fixed</a:t>
            </a:r>
            <a:endParaRPr lang="en-US" kern="0" dirty="0">
              <a:solidFill>
                <a:prstClr val="black"/>
              </a:solidFill>
              <a:cs typeface="Arial" panose="020B0604020202020204" pitchFamily="34" charset="0"/>
            </a:endParaRPr>
          </a:p>
        </p:txBody>
      </p:sp>
      <p:sp>
        <p:nvSpPr>
          <p:cNvPr id="116" name="文字方塊 17">
            <a:extLst>
              <a:ext uri="{FF2B5EF4-FFF2-40B4-BE49-F238E27FC236}">
                <a16:creationId xmlns:a16="http://schemas.microsoft.com/office/drawing/2014/main" id="{6450CC19-AD90-41DC-9B48-B492DE2C219C}"/>
              </a:ext>
            </a:extLst>
          </p:cNvPr>
          <p:cNvSpPr txBox="1"/>
          <p:nvPr/>
        </p:nvSpPr>
        <p:spPr>
          <a:xfrm>
            <a:off x="5306239" y="5149833"/>
            <a:ext cx="4553497" cy="3222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Evaluate Trained Model with Testing Data</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148" name="文字方塊 17">
            <a:extLst>
              <a:ext uri="{FF2B5EF4-FFF2-40B4-BE49-F238E27FC236}">
                <a16:creationId xmlns:a16="http://schemas.microsoft.com/office/drawing/2014/main" id="{45812424-5D9E-4288-BF0F-E669DF29C323}"/>
              </a:ext>
            </a:extLst>
          </p:cNvPr>
          <p:cNvSpPr txBox="1"/>
          <p:nvPr/>
        </p:nvSpPr>
        <p:spPr>
          <a:xfrm>
            <a:off x="552443" y="5088668"/>
            <a:ext cx="16594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ea typeface="新細明體" panose="02020500000000000000" pitchFamily="18" charset="-120"/>
                <a:cs typeface="Arial" panose="020B0604020202020204" pitchFamily="34" charset="0"/>
              </a:rPr>
              <a:t>All</a:t>
            </a: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 Sequences</a:t>
            </a:r>
          </a:p>
        </p:txBody>
      </p:sp>
      <p:sp>
        <p:nvSpPr>
          <p:cNvPr id="149" name="矩形 36">
            <a:extLst>
              <a:ext uri="{FF2B5EF4-FFF2-40B4-BE49-F238E27FC236}">
                <a16:creationId xmlns:a16="http://schemas.microsoft.com/office/drawing/2014/main" id="{5C9CF189-C2D0-4E88-A6E2-3CB7455230CC}"/>
              </a:ext>
            </a:extLst>
          </p:cNvPr>
          <p:cNvSpPr/>
          <p:nvPr/>
        </p:nvSpPr>
        <p:spPr>
          <a:xfrm>
            <a:off x="744927" y="4916920"/>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 name="矩形 37">
            <a:extLst>
              <a:ext uri="{FF2B5EF4-FFF2-40B4-BE49-F238E27FC236}">
                <a16:creationId xmlns:a16="http://schemas.microsoft.com/office/drawing/2014/main" id="{73141B4D-3D6C-4452-B6E3-EFC54AC705C2}"/>
              </a:ext>
            </a:extLst>
          </p:cNvPr>
          <p:cNvSpPr/>
          <p:nvPr/>
        </p:nvSpPr>
        <p:spPr>
          <a:xfrm>
            <a:off x="744927" y="3524914"/>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1" name="矩形 38">
            <a:extLst>
              <a:ext uri="{FF2B5EF4-FFF2-40B4-BE49-F238E27FC236}">
                <a16:creationId xmlns:a16="http://schemas.microsoft.com/office/drawing/2014/main" id="{E7769217-78BD-4346-895B-86E91A7E57F5}"/>
              </a:ext>
            </a:extLst>
          </p:cNvPr>
          <p:cNvSpPr/>
          <p:nvPr/>
        </p:nvSpPr>
        <p:spPr>
          <a:xfrm>
            <a:off x="744927" y="3292913"/>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2" name="矩形 39">
            <a:extLst>
              <a:ext uri="{FF2B5EF4-FFF2-40B4-BE49-F238E27FC236}">
                <a16:creationId xmlns:a16="http://schemas.microsoft.com/office/drawing/2014/main" id="{5DA1E7C7-D65E-4C6C-B40B-C07951CEA052}"/>
              </a:ext>
            </a:extLst>
          </p:cNvPr>
          <p:cNvSpPr/>
          <p:nvPr/>
        </p:nvSpPr>
        <p:spPr>
          <a:xfrm>
            <a:off x="744927" y="398891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 name="矩形 40">
            <a:extLst>
              <a:ext uri="{FF2B5EF4-FFF2-40B4-BE49-F238E27FC236}">
                <a16:creationId xmlns:a16="http://schemas.microsoft.com/office/drawing/2014/main" id="{FA36800F-0951-43CA-A44D-D0932CB78E02}"/>
              </a:ext>
            </a:extLst>
          </p:cNvPr>
          <p:cNvSpPr/>
          <p:nvPr/>
        </p:nvSpPr>
        <p:spPr>
          <a:xfrm>
            <a:off x="744927" y="3756915"/>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 name="矩形 41">
            <a:extLst>
              <a:ext uri="{FF2B5EF4-FFF2-40B4-BE49-F238E27FC236}">
                <a16:creationId xmlns:a16="http://schemas.microsoft.com/office/drawing/2014/main" id="{40A209C6-D7E8-4CB2-AE23-8D67F5990178}"/>
              </a:ext>
            </a:extLst>
          </p:cNvPr>
          <p:cNvSpPr/>
          <p:nvPr/>
        </p:nvSpPr>
        <p:spPr>
          <a:xfrm>
            <a:off x="744927" y="3060912"/>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 name="矩形 42">
            <a:extLst>
              <a:ext uri="{FF2B5EF4-FFF2-40B4-BE49-F238E27FC236}">
                <a16:creationId xmlns:a16="http://schemas.microsoft.com/office/drawing/2014/main" id="{7FF91260-F093-47A3-A9F7-C1A140ADAC9F}"/>
              </a:ext>
            </a:extLst>
          </p:cNvPr>
          <p:cNvSpPr/>
          <p:nvPr/>
        </p:nvSpPr>
        <p:spPr>
          <a:xfrm>
            <a:off x="744927" y="2828911"/>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 name="矩形 43">
            <a:extLst>
              <a:ext uri="{FF2B5EF4-FFF2-40B4-BE49-F238E27FC236}">
                <a16:creationId xmlns:a16="http://schemas.microsoft.com/office/drawing/2014/main" id="{C42CFB61-3853-43E1-81AC-EDF8C5B62D71}"/>
              </a:ext>
            </a:extLst>
          </p:cNvPr>
          <p:cNvSpPr/>
          <p:nvPr/>
        </p:nvSpPr>
        <p:spPr>
          <a:xfrm>
            <a:off x="744927" y="2596909"/>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 name="矩形 44">
            <a:extLst>
              <a:ext uri="{FF2B5EF4-FFF2-40B4-BE49-F238E27FC236}">
                <a16:creationId xmlns:a16="http://schemas.microsoft.com/office/drawing/2014/main" id="{01947A71-AB23-491C-9BFB-DDCA75035EC1}"/>
              </a:ext>
            </a:extLst>
          </p:cNvPr>
          <p:cNvSpPr/>
          <p:nvPr/>
        </p:nvSpPr>
        <p:spPr>
          <a:xfrm>
            <a:off x="744927" y="2364908"/>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 name="矩形 45">
            <a:extLst>
              <a:ext uri="{FF2B5EF4-FFF2-40B4-BE49-F238E27FC236}">
                <a16:creationId xmlns:a16="http://schemas.microsoft.com/office/drawing/2014/main" id="{3BBB4990-1EB8-423C-B526-D28A86C41770}"/>
              </a:ext>
            </a:extLst>
          </p:cNvPr>
          <p:cNvSpPr/>
          <p:nvPr/>
        </p:nvSpPr>
        <p:spPr>
          <a:xfrm>
            <a:off x="744927" y="213290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 name="矩形 37">
            <a:extLst>
              <a:ext uri="{FF2B5EF4-FFF2-40B4-BE49-F238E27FC236}">
                <a16:creationId xmlns:a16="http://schemas.microsoft.com/office/drawing/2014/main" id="{1C08DF40-4A36-4B4B-8DB3-0EABBAAF6C1A}"/>
              </a:ext>
            </a:extLst>
          </p:cNvPr>
          <p:cNvSpPr/>
          <p:nvPr/>
        </p:nvSpPr>
        <p:spPr>
          <a:xfrm>
            <a:off x="744927" y="4220918"/>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 name="矩形 39">
            <a:extLst>
              <a:ext uri="{FF2B5EF4-FFF2-40B4-BE49-F238E27FC236}">
                <a16:creationId xmlns:a16="http://schemas.microsoft.com/office/drawing/2014/main" id="{2AF73B4E-D89F-405D-A4C2-4600F57DEDB7}"/>
              </a:ext>
            </a:extLst>
          </p:cNvPr>
          <p:cNvSpPr/>
          <p:nvPr/>
        </p:nvSpPr>
        <p:spPr>
          <a:xfrm>
            <a:off x="744927" y="4684920"/>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 name="矩形 40">
            <a:extLst>
              <a:ext uri="{FF2B5EF4-FFF2-40B4-BE49-F238E27FC236}">
                <a16:creationId xmlns:a16="http://schemas.microsoft.com/office/drawing/2014/main" id="{602A5AF3-F41F-481A-B922-10C5FE7B39E9}"/>
              </a:ext>
            </a:extLst>
          </p:cNvPr>
          <p:cNvSpPr/>
          <p:nvPr/>
        </p:nvSpPr>
        <p:spPr>
          <a:xfrm>
            <a:off x="744927" y="4452919"/>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 name="文字方塊 17">
            <a:extLst>
              <a:ext uri="{FF2B5EF4-FFF2-40B4-BE49-F238E27FC236}">
                <a16:creationId xmlns:a16="http://schemas.microsoft.com/office/drawing/2014/main" id="{6760FC5D-F530-4A5F-A315-1B2025472104}"/>
              </a:ext>
            </a:extLst>
          </p:cNvPr>
          <p:cNvSpPr txBox="1"/>
          <p:nvPr/>
        </p:nvSpPr>
        <p:spPr>
          <a:xfrm>
            <a:off x="2834020" y="3277596"/>
            <a:ext cx="1606262" cy="3222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Training Data</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141" name="矩形 36">
            <a:extLst>
              <a:ext uri="{FF2B5EF4-FFF2-40B4-BE49-F238E27FC236}">
                <a16:creationId xmlns:a16="http://schemas.microsoft.com/office/drawing/2014/main" id="{279E5C5E-5069-4533-A2C9-84FB2B1F2888}"/>
              </a:ext>
            </a:extLst>
          </p:cNvPr>
          <p:cNvSpPr/>
          <p:nvPr/>
        </p:nvSpPr>
        <p:spPr>
          <a:xfrm>
            <a:off x="3025584" y="3112403"/>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 name="矩形 37">
            <a:extLst>
              <a:ext uri="{FF2B5EF4-FFF2-40B4-BE49-F238E27FC236}">
                <a16:creationId xmlns:a16="http://schemas.microsoft.com/office/drawing/2014/main" id="{A2745B98-F101-426C-933A-81AF2A71A82D}"/>
              </a:ext>
            </a:extLst>
          </p:cNvPr>
          <p:cNvSpPr/>
          <p:nvPr/>
        </p:nvSpPr>
        <p:spPr>
          <a:xfrm>
            <a:off x="3025584" y="173236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 name="矩形 39">
            <a:extLst>
              <a:ext uri="{FF2B5EF4-FFF2-40B4-BE49-F238E27FC236}">
                <a16:creationId xmlns:a16="http://schemas.microsoft.com/office/drawing/2014/main" id="{5E05FAB4-B877-4A64-ACA9-766CE79C3AD2}"/>
              </a:ext>
            </a:extLst>
          </p:cNvPr>
          <p:cNvSpPr/>
          <p:nvPr/>
        </p:nvSpPr>
        <p:spPr>
          <a:xfrm>
            <a:off x="3025584" y="2192380"/>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 name="矩形 40">
            <a:extLst>
              <a:ext uri="{FF2B5EF4-FFF2-40B4-BE49-F238E27FC236}">
                <a16:creationId xmlns:a16="http://schemas.microsoft.com/office/drawing/2014/main" id="{020BAB08-4431-4E7A-90C8-BC222478492E}"/>
              </a:ext>
            </a:extLst>
          </p:cNvPr>
          <p:cNvSpPr/>
          <p:nvPr/>
        </p:nvSpPr>
        <p:spPr>
          <a:xfrm>
            <a:off x="3025584" y="1962373"/>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 name="矩形 37">
            <a:extLst>
              <a:ext uri="{FF2B5EF4-FFF2-40B4-BE49-F238E27FC236}">
                <a16:creationId xmlns:a16="http://schemas.microsoft.com/office/drawing/2014/main" id="{5D21CBE0-4925-4C3D-B48E-2D833C594C24}"/>
              </a:ext>
            </a:extLst>
          </p:cNvPr>
          <p:cNvSpPr/>
          <p:nvPr/>
        </p:nvSpPr>
        <p:spPr>
          <a:xfrm>
            <a:off x="3025584" y="2422386"/>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6" name="矩形 39">
            <a:extLst>
              <a:ext uri="{FF2B5EF4-FFF2-40B4-BE49-F238E27FC236}">
                <a16:creationId xmlns:a16="http://schemas.microsoft.com/office/drawing/2014/main" id="{EE53FCE1-CFB6-49B6-87F0-370506DCF8C4}"/>
              </a:ext>
            </a:extLst>
          </p:cNvPr>
          <p:cNvSpPr/>
          <p:nvPr/>
        </p:nvSpPr>
        <p:spPr>
          <a:xfrm>
            <a:off x="3025584" y="2882399"/>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7" name="矩形 40">
            <a:extLst>
              <a:ext uri="{FF2B5EF4-FFF2-40B4-BE49-F238E27FC236}">
                <a16:creationId xmlns:a16="http://schemas.microsoft.com/office/drawing/2014/main" id="{63DB2D71-99D9-4040-A4BB-2A553951F2A4}"/>
              </a:ext>
            </a:extLst>
          </p:cNvPr>
          <p:cNvSpPr/>
          <p:nvPr/>
        </p:nvSpPr>
        <p:spPr>
          <a:xfrm>
            <a:off x="3025584" y="2652392"/>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 name="文字方塊 17">
            <a:extLst>
              <a:ext uri="{FF2B5EF4-FFF2-40B4-BE49-F238E27FC236}">
                <a16:creationId xmlns:a16="http://schemas.microsoft.com/office/drawing/2014/main" id="{B56D4D03-690D-486B-9D5C-7CE45E2B1C72}"/>
              </a:ext>
            </a:extLst>
          </p:cNvPr>
          <p:cNvSpPr txBox="1"/>
          <p:nvPr/>
        </p:nvSpPr>
        <p:spPr>
          <a:xfrm>
            <a:off x="2882347" y="5404578"/>
            <a:ext cx="1509607" cy="3222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Testing Data</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137" name="矩形 36">
            <a:extLst>
              <a:ext uri="{FF2B5EF4-FFF2-40B4-BE49-F238E27FC236}">
                <a16:creationId xmlns:a16="http://schemas.microsoft.com/office/drawing/2014/main" id="{678D82D9-0B10-4FC1-B5FC-ED48C5BDB6AC}"/>
              </a:ext>
            </a:extLst>
          </p:cNvPr>
          <p:cNvSpPr/>
          <p:nvPr/>
        </p:nvSpPr>
        <p:spPr>
          <a:xfrm>
            <a:off x="3025583" y="5234966"/>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 name="矩形 39">
            <a:extLst>
              <a:ext uri="{FF2B5EF4-FFF2-40B4-BE49-F238E27FC236}">
                <a16:creationId xmlns:a16="http://schemas.microsoft.com/office/drawing/2014/main" id="{C07DF3A6-739C-4B4A-A214-E39A4CAA3BA9}"/>
              </a:ext>
            </a:extLst>
          </p:cNvPr>
          <p:cNvSpPr/>
          <p:nvPr/>
        </p:nvSpPr>
        <p:spPr>
          <a:xfrm>
            <a:off x="3025583" y="5002966"/>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 name="矩形 40">
            <a:extLst>
              <a:ext uri="{FF2B5EF4-FFF2-40B4-BE49-F238E27FC236}">
                <a16:creationId xmlns:a16="http://schemas.microsoft.com/office/drawing/2014/main" id="{D6C75FA1-88DB-4CEF-BF55-5DE65481BF11}"/>
              </a:ext>
            </a:extLst>
          </p:cNvPr>
          <p:cNvSpPr/>
          <p:nvPr/>
        </p:nvSpPr>
        <p:spPr>
          <a:xfrm>
            <a:off x="3025583" y="4770965"/>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 name="箭號: 向右 18">
            <a:extLst>
              <a:ext uri="{FF2B5EF4-FFF2-40B4-BE49-F238E27FC236}">
                <a16:creationId xmlns:a16="http://schemas.microsoft.com/office/drawing/2014/main" id="{3E2D24C2-6E27-4B46-95F0-C05DE4CCEA80}"/>
              </a:ext>
            </a:extLst>
          </p:cNvPr>
          <p:cNvSpPr/>
          <p:nvPr/>
        </p:nvSpPr>
        <p:spPr>
          <a:xfrm>
            <a:off x="8653527" y="2480035"/>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1701160F-93EA-4614-8870-9491215764CD}"/>
              </a:ext>
            </a:extLst>
          </p:cNvPr>
          <p:cNvSpPr/>
          <p:nvPr/>
        </p:nvSpPr>
        <p:spPr>
          <a:xfrm>
            <a:off x="5074534" y="1431758"/>
            <a:ext cx="6896887" cy="3296927"/>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箭號: 向右 18">
            <a:extLst>
              <a:ext uri="{FF2B5EF4-FFF2-40B4-BE49-F238E27FC236}">
                <a16:creationId xmlns:a16="http://schemas.microsoft.com/office/drawing/2014/main" id="{5B9A08EB-9637-4201-B03E-D99CA6ACF8DA}"/>
              </a:ext>
            </a:extLst>
          </p:cNvPr>
          <p:cNvSpPr/>
          <p:nvPr/>
        </p:nvSpPr>
        <p:spPr>
          <a:xfrm>
            <a:off x="4600575" y="5233026"/>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文字方塊 17">
            <a:extLst>
              <a:ext uri="{FF2B5EF4-FFF2-40B4-BE49-F238E27FC236}">
                <a16:creationId xmlns:a16="http://schemas.microsoft.com/office/drawing/2014/main" id="{F030ED4B-C90A-4388-8C77-D215A426F5D3}"/>
              </a:ext>
            </a:extLst>
          </p:cNvPr>
          <p:cNvSpPr txBox="1"/>
          <p:nvPr/>
        </p:nvSpPr>
        <p:spPr>
          <a:xfrm>
            <a:off x="5188259" y="3857690"/>
            <a:ext cx="151836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Mini-Batches</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58" name="矩形 15">
            <a:extLst>
              <a:ext uri="{FF2B5EF4-FFF2-40B4-BE49-F238E27FC236}">
                <a16:creationId xmlns:a16="http://schemas.microsoft.com/office/drawing/2014/main" id="{27F21B64-4F8F-4D19-97FE-DA292B7F3909}"/>
              </a:ext>
            </a:extLst>
          </p:cNvPr>
          <p:cNvSpPr/>
          <p:nvPr/>
        </p:nvSpPr>
        <p:spPr>
          <a:xfrm>
            <a:off x="6004210" y="2637018"/>
            <a:ext cx="1885949" cy="815566"/>
          </a:xfrm>
          <a:prstGeom prst="rect">
            <a:avLst/>
          </a:prstGeom>
          <a:noFill/>
          <a:ln w="38100" cap="flat" cmpd="sng" algn="ctr">
            <a:solidFill>
              <a:schemeClr val="bg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矩形 15">
            <a:extLst>
              <a:ext uri="{FF2B5EF4-FFF2-40B4-BE49-F238E27FC236}">
                <a16:creationId xmlns:a16="http://schemas.microsoft.com/office/drawing/2014/main" id="{8B577CE5-D362-46F3-8D13-DC4EC4D2B439}"/>
              </a:ext>
            </a:extLst>
          </p:cNvPr>
          <p:cNvSpPr/>
          <p:nvPr/>
        </p:nvSpPr>
        <p:spPr>
          <a:xfrm>
            <a:off x="5278285" y="1612235"/>
            <a:ext cx="1752605" cy="815566"/>
          </a:xfrm>
          <a:prstGeom prst="rect">
            <a:avLst/>
          </a:prstGeom>
          <a:noFill/>
          <a:ln w="38100" cap="flat" cmpd="sng" algn="ctr">
            <a:solidFill>
              <a:schemeClr val="bg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矩形 15">
            <a:extLst>
              <a:ext uri="{FF2B5EF4-FFF2-40B4-BE49-F238E27FC236}">
                <a16:creationId xmlns:a16="http://schemas.microsoft.com/office/drawing/2014/main" id="{6B74A460-DD32-4E39-A392-B0E9ABF02045}"/>
              </a:ext>
            </a:extLst>
          </p:cNvPr>
          <p:cNvSpPr/>
          <p:nvPr/>
        </p:nvSpPr>
        <p:spPr>
          <a:xfrm>
            <a:off x="6730135" y="3661801"/>
            <a:ext cx="1727592" cy="815566"/>
          </a:xfrm>
          <a:prstGeom prst="rect">
            <a:avLst/>
          </a:prstGeom>
          <a:noFill/>
          <a:ln w="38100" cap="flat" cmpd="sng" algn="ctr">
            <a:solidFill>
              <a:schemeClr val="bg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矩形 37">
            <a:extLst>
              <a:ext uri="{FF2B5EF4-FFF2-40B4-BE49-F238E27FC236}">
                <a16:creationId xmlns:a16="http://schemas.microsoft.com/office/drawing/2014/main" id="{43E2337C-0AE9-486F-889D-A7E2341CD833}"/>
              </a:ext>
            </a:extLst>
          </p:cNvPr>
          <p:cNvSpPr/>
          <p:nvPr/>
        </p:nvSpPr>
        <p:spPr>
          <a:xfrm>
            <a:off x="6824413" y="4211740"/>
            <a:ext cx="1456827" cy="16459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2" name="矩形 38">
            <a:extLst>
              <a:ext uri="{FF2B5EF4-FFF2-40B4-BE49-F238E27FC236}">
                <a16:creationId xmlns:a16="http://schemas.microsoft.com/office/drawing/2014/main" id="{E35BBFE1-C3C5-4302-90CC-30F9F3D53130}"/>
              </a:ext>
            </a:extLst>
          </p:cNvPr>
          <p:cNvSpPr/>
          <p:nvPr/>
        </p:nvSpPr>
        <p:spPr>
          <a:xfrm>
            <a:off x="6824413" y="3982606"/>
            <a:ext cx="1578229" cy="16459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 name="矩形 39">
            <a:extLst>
              <a:ext uri="{FF2B5EF4-FFF2-40B4-BE49-F238E27FC236}">
                <a16:creationId xmlns:a16="http://schemas.microsoft.com/office/drawing/2014/main" id="{076F0176-B194-4844-A2C9-1CDE565FF7F0}"/>
              </a:ext>
            </a:extLst>
          </p:cNvPr>
          <p:cNvSpPr/>
          <p:nvPr/>
        </p:nvSpPr>
        <p:spPr>
          <a:xfrm>
            <a:off x="6824413" y="3753474"/>
            <a:ext cx="1092620" cy="16459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4" name="矩形 40">
            <a:extLst>
              <a:ext uri="{FF2B5EF4-FFF2-40B4-BE49-F238E27FC236}">
                <a16:creationId xmlns:a16="http://schemas.microsoft.com/office/drawing/2014/main" id="{F109AF38-B5A4-4E63-8F3F-C2AE0C68D7D4}"/>
              </a:ext>
            </a:extLst>
          </p:cNvPr>
          <p:cNvSpPr/>
          <p:nvPr/>
        </p:nvSpPr>
        <p:spPr>
          <a:xfrm>
            <a:off x="6096000" y="3190802"/>
            <a:ext cx="1699631" cy="16459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5" name="矩形 41">
            <a:extLst>
              <a:ext uri="{FF2B5EF4-FFF2-40B4-BE49-F238E27FC236}">
                <a16:creationId xmlns:a16="http://schemas.microsoft.com/office/drawing/2014/main" id="{89EB1B9C-57B6-4B8F-9AFA-DC3D383021BC}"/>
              </a:ext>
            </a:extLst>
          </p:cNvPr>
          <p:cNvSpPr/>
          <p:nvPr/>
        </p:nvSpPr>
        <p:spPr>
          <a:xfrm>
            <a:off x="6096000" y="2961670"/>
            <a:ext cx="728413" cy="16459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6" name="矩形 42">
            <a:extLst>
              <a:ext uri="{FF2B5EF4-FFF2-40B4-BE49-F238E27FC236}">
                <a16:creationId xmlns:a16="http://schemas.microsoft.com/office/drawing/2014/main" id="{0EB7BC55-4C32-4F3F-8A63-553F4B5ABC49}"/>
              </a:ext>
            </a:extLst>
          </p:cNvPr>
          <p:cNvSpPr/>
          <p:nvPr/>
        </p:nvSpPr>
        <p:spPr>
          <a:xfrm>
            <a:off x="6096000" y="2732538"/>
            <a:ext cx="910517" cy="16459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 name="矩形 43">
            <a:extLst>
              <a:ext uri="{FF2B5EF4-FFF2-40B4-BE49-F238E27FC236}">
                <a16:creationId xmlns:a16="http://schemas.microsoft.com/office/drawing/2014/main" id="{5F8CEE8F-4BF0-4F49-92BF-1ADAE49862F0}"/>
              </a:ext>
            </a:extLst>
          </p:cNvPr>
          <p:cNvSpPr/>
          <p:nvPr/>
        </p:nvSpPr>
        <p:spPr>
          <a:xfrm>
            <a:off x="5405427" y="2160308"/>
            <a:ext cx="1517528" cy="16459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 name="矩形 44">
            <a:extLst>
              <a:ext uri="{FF2B5EF4-FFF2-40B4-BE49-F238E27FC236}">
                <a16:creationId xmlns:a16="http://schemas.microsoft.com/office/drawing/2014/main" id="{C7C38F44-ADCC-4EED-A641-E36D85A4052E}"/>
              </a:ext>
            </a:extLst>
          </p:cNvPr>
          <p:cNvSpPr/>
          <p:nvPr/>
        </p:nvSpPr>
        <p:spPr>
          <a:xfrm>
            <a:off x="5405427" y="1931176"/>
            <a:ext cx="1274723" cy="16459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 name="矩形 45">
            <a:extLst>
              <a:ext uri="{FF2B5EF4-FFF2-40B4-BE49-F238E27FC236}">
                <a16:creationId xmlns:a16="http://schemas.microsoft.com/office/drawing/2014/main" id="{2B5DE067-439B-4AB2-915E-596D79E6B267}"/>
              </a:ext>
            </a:extLst>
          </p:cNvPr>
          <p:cNvSpPr/>
          <p:nvPr/>
        </p:nvSpPr>
        <p:spPr>
          <a:xfrm>
            <a:off x="5405427" y="1702044"/>
            <a:ext cx="667712" cy="16459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69034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Methodology – Slice Sequences with Different Lengths to Fixed Size Windows</a:t>
            </a:r>
          </a:p>
        </p:txBody>
      </p:sp>
      <p:grpSp>
        <p:nvGrpSpPr>
          <p:cNvPr id="3" name="Group 2">
            <a:extLst>
              <a:ext uri="{FF2B5EF4-FFF2-40B4-BE49-F238E27FC236}">
                <a16:creationId xmlns:a16="http://schemas.microsoft.com/office/drawing/2014/main" id="{275E7100-8069-4C82-AB58-C71506F4AE77}"/>
              </a:ext>
            </a:extLst>
          </p:cNvPr>
          <p:cNvGrpSpPr/>
          <p:nvPr/>
        </p:nvGrpSpPr>
        <p:grpSpPr>
          <a:xfrm>
            <a:off x="384000" y="1034716"/>
            <a:ext cx="11484000" cy="4824663"/>
            <a:chOff x="1" y="769690"/>
            <a:chExt cx="12192000" cy="5219658"/>
          </a:xfrm>
        </p:grpSpPr>
        <p:sp>
          <p:nvSpPr>
            <p:cNvPr id="4" name="矩形 1">
              <a:extLst>
                <a:ext uri="{FF2B5EF4-FFF2-40B4-BE49-F238E27FC236}">
                  <a16:creationId xmlns:a16="http://schemas.microsoft.com/office/drawing/2014/main" id="{242EE951-B76F-4649-B26D-925B1E02EBD7}"/>
                </a:ext>
              </a:extLst>
            </p:cNvPr>
            <p:cNvSpPr/>
            <p:nvPr/>
          </p:nvSpPr>
          <p:spPr>
            <a:xfrm>
              <a:off x="3" y="1147262"/>
              <a:ext cx="12191998" cy="58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Data Sequence</a:t>
              </a:r>
            </a:p>
          </p:txBody>
        </p:sp>
        <p:sp>
          <p:nvSpPr>
            <p:cNvPr id="5" name="矩形 6">
              <a:extLst>
                <a:ext uri="{FF2B5EF4-FFF2-40B4-BE49-F238E27FC236}">
                  <a16:creationId xmlns:a16="http://schemas.microsoft.com/office/drawing/2014/main" id="{AE588FEB-232F-43E1-8A18-350EF171413F}"/>
                </a:ext>
              </a:extLst>
            </p:cNvPr>
            <p:cNvSpPr/>
            <p:nvPr/>
          </p:nvSpPr>
          <p:spPr>
            <a:xfrm>
              <a:off x="1" y="2039202"/>
              <a:ext cx="4294305" cy="5914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Window</a:t>
              </a:r>
            </a:p>
          </p:txBody>
        </p:sp>
        <p:sp>
          <p:nvSpPr>
            <p:cNvPr id="6" name="矩形 7">
              <a:extLst>
                <a:ext uri="{FF2B5EF4-FFF2-40B4-BE49-F238E27FC236}">
                  <a16:creationId xmlns:a16="http://schemas.microsoft.com/office/drawing/2014/main" id="{5DD60134-1458-41F6-BFAE-0C51618D8AAE}"/>
                </a:ext>
              </a:extLst>
            </p:cNvPr>
            <p:cNvSpPr/>
            <p:nvPr/>
          </p:nvSpPr>
          <p:spPr>
            <a:xfrm>
              <a:off x="3296907" y="2934407"/>
              <a:ext cx="4294305" cy="5914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Window</a:t>
              </a:r>
            </a:p>
          </p:txBody>
        </p:sp>
        <p:sp>
          <p:nvSpPr>
            <p:cNvPr id="7" name="矩形 8">
              <a:extLst>
                <a:ext uri="{FF2B5EF4-FFF2-40B4-BE49-F238E27FC236}">
                  <a16:creationId xmlns:a16="http://schemas.microsoft.com/office/drawing/2014/main" id="{FA4A01F7-FF30-41FC-9CC3-DD31D25FC720}"/>
                </a:ext>
              </a:extLst>
            </p:cNvPr>
            <p:cNvSpPr/>
            <p:nvPr/>
          </p:nvSpPr>
          <p:spPr>
            <a:xfrm>
              <a:off x="6593813" y="3829612"/>
              <a:ext cx="4294305" cy="5914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Window</a:t>
              </a:r>
            </a:p>
          </p:txBody>
        </p:sp>
        <p:sp>
          <p:nvSpPr>
            <p:cNvPr id="9" name="矩形 10">
              <a:extLst>
                <a:ext uri="{FF2B5EF4-FFF2-40B4-BE49-F238E27FC236}">
                  <a16:creationId xmlns:a16="http://schemas.microsoft.com/office/drawing/2014/main" id="{37D100F0-7F90-43A7-A380-DDB68390D84B}"/>
                </a:ext>
              </a:extLst>
            </p:cNvPr>
            <p:cNvSpPr/>
            <p:nvPr/>
          </p:nvSpPr>
          <p:spPr>
            <a:xfrm>
              <a:off x="7897695" y="4724814"/>
              <a:ext cx="4294305" cy="5914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Window</a:t>
              </a:r>
            </a:p>
          </p:txBody>
        </p:sp>
        <p:sp>
          <p:nvSpPr>
            <p:cNvPr id="10" name="右大括弧 11">
              <a:extLst>
                <a:ext uri="{FF2B5EF4-FFF2-40B4-BE49-F238E27FC236}">
                  <a16:creationId xmlns:a16="http://schemas.microsoft.com/office/drawing/2014/main" id="{EC68EA2A-C5E1-4F4E-A268-BD7EEBF4DC40}"/>
                </a:ext>
              </a:extLst>
            </p:cNvPr>
            <p:cNvSpPr/>
            <p:nvPr/>
          </p:nvSpPr>
          <p:spPr>
            <a:xfrm rot="5400000">
              <a:off x="9924871" y="3343437"/>
              <a:ext cx="239952" cy="42943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文字方塊 12">
              <a:extLst>
                <a:ext uri="{FF2B5EF4-FFF2-40B4-BE49-F238E27FC236}">
                  <a16:creationId xmlns:a16="http://schemas.microsoft.com/office/drawing/2014/main" id="{FC76C96A-A215-447E-B050-D5BC848E1626}"/>
                </a:ext>
              </a:extLst>
            </p:cNvPr>
            <p:cNvSpPr txBox="1"/>
            <p:nvPr/>
          </p:nvSpPr>
          <p:spPr>
            <a:xfrm>
              <a:off x="8843236" y="5620016"/>
              <a:ext cx="2403222" cy="369332"/>
            </a:xfrm>
            <a:prstGeom prst="rect">
              <a:avLst/>
            </a:prstGeom>
            <a:noFill/>
          </p:spPr>
          <p:txBody>
            <a:bodyPr wrap="none" rtlCol="0">
              <a:spAutoFit/>
            </a:bodyPr>
            <a:lstStyle/>
            <a:p>
              <a:r>
                <a:rPr lang="en-US" dirty="0"/>
                <a:t>Fixed Window Length</a:t>
              </a:r>
            </a:p>
          </p:txBody>
        </p:sp>
        <p:sp>
          <p:nvSpPr>
            <p:cNvPr id="12" name="右大括弧 13">
              <a:extLst>
                <a:ext uri="{FF2B5EF4-FFF2-40B4-BE49-F238E27FC236}">
                  <a16:creationId xmlns:a16="http://schemas.microsoft.com/office/drawing/2014/main" id="{1A93B879-45BF-4E50-BF6E-C403DC97B0F6}"/>
                </a:ext>
              </a:extLst>
            </p:cNvPr>
            <p:cNvSpPr/>
            <p:nvPr/>
          </p:nvSpPr>
          <p:spPr>
            <a:xfrm rot="5400000">
              <a:off x="3717692" y="3106751"/>
              <a:ext cx="155827" cy="9973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文字方塊 14">
              <a:extLst>
                <a:ext uri="{FF2B5EF4-FFF2-40B4-BE49-F238E27FC236}">
                  <a16:creationId xmlns:a16="http://schemas.microsoft.com/office/drawing/2014/main" id="{98EEFA79-A7A1-4C0F-9729-30C32CF8867B}"/>
                </a:ext>
              </a:extLst>
            </p:cNvPr>
            <p:cNvSpPr txBox="1"/>
            <p:nvPr/>
          </p:nvSpPr>
          <p:spPr>
            <a:xfrm>
              <a:off x="2856886" y="3644945"/>
              <a:ext cx="1877437" cy="369332"/>
            </a:xfrm>
            <a:prstGeom prst="rect">
              <a:avLst/>
            </a:prstGeom>
            <a:noFill/>
          </p:spPr>
          <p:txBody>
            <a:bodyPr wrap="none" rtlCol="0">
              <a:spAutoFit/>
            </a:bodyPr>
            <a:lstStyle/>
            <a:p>
              <a:r>
                <a:rPr lang="en-US" dirty="0"/>
                <a:t>Window Overlap</a:t>
              </a:r>
            </a:p>
          </p:txBody>
        </p:sp>
        <p:sp>
          <p:nvSpPr>
            <p:cNvPr id="14" name="文字方塊 17">
              <a:extLst>
                <a:ext uri="{FF2B5EF4-FFF2-40B4-BE49-F238E27FC236}">
                  <a16:creationId xmlns:a16="http://schemas.microsoft.com/office/drawing/2014/main" id="{17A747D3-839D-4D03-9261-AA07473CAF11}"/>
                </a:ext>
              </a:extLst>
            </p:cNvPr>
            <p:cNvSpPr txBox="1"/>
            <p:nvPr/>
          </p:nvSpPr>
          <p:spPr>
            <a:xfrm>
              <a:off x="1" y="818185"/>
              <a:ext cx="3207563" cy="424211"/>
            </a:xfrm>
            <a:prstGeom prst="rect">
              <a:avLst/>
            </a:prstGeom>
            <a:noFill/>
          </p:spPr>
          <p:txBody>
            <a:bodyPr wrap="none" rtlCol="0">
              <a:spAutoFit/>
            </a:bodyPr>
            <a:lstStyle/>
            <a:p>
              <a:r>
                <a:rPr lang="en-US" dirty="0"/>
                <a:t>Beginning of the sequence</a:t>
              </a:r>
            </a:p>
          </p:txBody>
        </p:sp>
        <p:sp>
          <p:nvSpPr>
            <p:cNvPr id="15" name="文字方塊 18">
              <a:extLst>
                <a:ext uri="{FF2B5EF4-FFF2-40B4-BE49-F238E27FC236}">
                  <a16:creationId xmlns:a16="http://schemas.microsoft.com/office/drawing/2014/main" id="{B0290648-4CF7-46E6-A005-7EAFB9C1A66E}"/>
                </a:ext>
              </a:extLst>
            </p:cNvPr>
            <p:cNvSpPr txBox="1"/>
            <p:nvPr/>
          </p:nvSpPr>
          <p:spPr>
            <a:xfrm>
              <a:off x="9671550" y="769690"/>
              <a:ext cx="2520447" cy="424211"/>
            </a:xfrm>
            <a:prstGeom prst="rect">
              <a:avLst/>
            </a:prstGeom>
            <a:noFill/>
          </p:spPr>
          <p:txBody>
            <a:bodyPr wrap="none" rtlCol="0">
              <a:spAutoFit/>
            </a:bodyPr>
            <a:lstStyle/>
            <a:p>
              <a:r>
                <a:rPr lang="en-US" dirty="0"/>
                <a:t>End of the sequence</a:t>
              </a:r>
            </a:p>
          </p:txBody>
        </p:sp>
      </p:grpSp>
    </p:spTree>
    <p:extLst>
      <p:ext uri="{BB962C8B-B14F-4D97-AF65-F5344CB8AC3E}">
        <p14:creationId xmlns:p14="http://schemas.microsoft.com/office/powerpoint/2010/main" val="3959943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Methodology – Use All Windows as Input Instead of All Sequences</a:t>
            </a:r>
          </a:p>
        </p:txBody>
      </p:sp>
      <p:sp>
        <p:nvSpPr>
          <p:cNvPr id="111" name="箭號: 向右 18">
            <a:extLst>
              <a:ext uri="{FF2B5EF4-FFF2-40B4-BE49-F238E27FC236}">
                <a16:creationId xmlns:a16="http://schemas.microsoft.com/office/drawing/2014/main" id="{1F4F67E4-B56B-4699-A955-4C438DDED3B5}"/>
              </a:ext>
            </a:extLst>
          </p:cNvPr>
          <p:cNvSpPr/>
          <p:nvPr/>
        </p:nvSpPr>
        <p:spPr>
          <a:xfrm>
            <a:off x="2257466" y="2403705"/>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箭號: 向右 18">
            <a:extLst>
              <a:ext uri="{FF2B5EF4-FFF2-40B4-BE49-F238E27FC236}">
                <a16:creationId xmlns:a16="http://schemas.microsoft.com/office/drawing/2014/main" id="{559F53BA-43AB-48DD-8937-999C30AB955C}"/>
              </a:ext>
            </a:extLst>
          </p:cNvPr>
          <p:cNvSpPr/>
          <p:nvPr/>
        </p:nvSpPr>
        <p:spPr>
          <a:xfrm>
            <a:off x="2214353" y="4841380"/>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1228D4E3-A14E-4B43-97CD-9688765D241D}"/>
              </a:ext>
            </a:extLst>
          </p:cNvPr>
          <p:cNvSpPr/>
          <p:nvPr/>
        </p:nvSpPr>
        <p:spPr>
          <a:xfrm>
            <a:off x="9412418" y="2142195"/>
            <a:ext cx="1451850" cy="917248"/>
          </a:xfrm>
          <a:prstGeom prst="rect">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r>
              <a:rPr lang="en-US" kern="0" dirty="0">
                <a:solidFill>
                  <a:prstClr val="white"/>
                </a:solidFill>
                <a:latin typeface="Calibri" panose="020F0502020204030204"/>
                <a:ea typeface="+mn-ea"/>
              </a:rPr>
              <a:t>Dimension Reduction</a:t>
            </a:r>
          </a:p>
          <a:p>
            <a:pPr algn="ctr" eaLnBrk="1" fontAlgn="auto" hangingPunct="1">
              <a:spcBef>
                <a:spcPts val="0"/>
              </a:spcBef>
              <a:spcAft>
                <a:spcPts val="0"/>
              </a:spcAft>
            </a:pPr>
            <a:r>
              <a:rPr lang="en-US" kern="0" dirty="0">
                <a:solidFill>
                  <a:prstClr val="white"/>
                </a:solidFill>
                <a:latin typeface="Calibri" panose="020F0502020204030204"/>
                <a:ea typeface="+mn-ea"/>
              </a:rPr>
              <a:t>Model</a:t>
            </a:r>
          </a:p>
        </p:txBody>
      </p:sp>
      <p:sp>
        <p:nvSpPr>
          <p:cNvPr id="114" name="箭號: 向右 18">
            <a:extLst>
              <a:ext uri="{FF2B5EF4-FFF2-40B4-BE49-F238E27FC236}">
                <a16:creationId xmlns:a16="http://schemas.microsoft.com/office/drawing/2014/main" id="{0B4D9567-B9D5-4361-B00F-CA8D416278AF}"/>
              </a:ext>
            </a:extLst>
          </p:cNvPr>
          <p:cNvSpPr/>
          <p:nvPr/>
        </p:nvSpPr>
        <p:spPr>
          <a:xfrm>
            <a:off x="4600575" y="2024469"/>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文字方塊 17">
            <a:extLst>
              <a:ext uri="{FF2B5EF4-FFF2-40B4-BE49-F238E27FC236}">
                <a16:creationId xmlns:a16="http://schemas.microsoft.com/office/drawing/2014/main" id="{1A1F2116-87C8-4F97-899A-62D0A5B264A2}"/>
              </a:ext>
            </a:extLst>
          </p:cNvPr>
          <p:cNvSpPr txBox="1"/>
          <p:nvPr/>
        </p:nvSpPr>
        <p:spPr>
          <a:xfrm>
            <a:off x="8457727" y="3828252"/>
            <a:ext cx="3361235" cy="3222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Train Model with Mini-Batches</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116" name="文字方塊 17">
            <a:extLst>
              <a:ext uri="{FF2B5EF4-FFF2-40B4-BE49-F238E27FC236}">
                <a16:creationId xmlns:a16="http://schemas.microsoft.com/office/drawing/2014/main" id="{6450CC19-AD90-41DC-9B48-B492DE2C219C}"/>
              </a:ext>
            </a:extLst>
          </p:cNvPr>
          <p:cNvSpPr txBox="1"/>
          <p:nvPr/>
        </p:nvSpPr>
        <p:spPr>
          <a:xfrm>
            <a:off x="4628422" y="5135486"/>
            <a:ext cx="4553497" cy="3222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Evaluate Trained Model with Testing Data</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148" name="文字方塊 17">
            <a:extLst>
              <a:ext uri="{FF2B5EF4-FFF2-40B4-BE49-F238E27FC236}">
                <a16:creationId xmlns:a16="http://schemas.microsoft.com/office/drawing/2014/main" id="{45812424-5D9E-4288-BF0F-E669DF29C323}"/>
              </a:ext>
            </a:extLst>
          </p:cNvPr>
          <p:cNvSpPr txBox="1"/>
          <p:nvPr/>
        </p:nvSpPr>
        <p:spPr>
          <a:xfrm>
            <a:off x="648696" y="5088668"/>
            <a:ext cx="144142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ea typeface="新細明體" panose="02020500000000000000" pitchFamily="18" charset="-120"/>
                <a:cs typeface="Arial" panose="020B0604020202020204" pitchFamily="34" charset="0"/>
              </a:rPr>
              <a:t>All</a:t>
            </a: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 Windows</a:t>
            </a:r>
          </a:p>
        </p:txBody>
      </p:sp>
      <p:sp>
        <p:nvSpPr>
          <p:cNvPr id="149" name="矩形 36">
            <a:extLst>
              <a:ext uri="{FF2B5EF4-FFF2-40B4-BE49-F238E27FC236}">
                <a16:creationId xmlns:a16="http://schemas.microsoft.com/office/drawing/2014/main" id="{5C9CF189-C2D0-4E88-A6E2-3CB7455230CC}"/>
              </a:ext>
            </a:extLst>
          </p:cNvPr>
          <p:cNvSpPr/>
          <p:nvPr/>
        </p:nvSpPr>
        <p:spPr>
          <a:xfrm>
            <a:off x="744928" y="4916920"/>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 name="矩形 37">
            <a:extLst>
              <a:ext uri="{FF2B5EF4-FFF2-40B4-BE49-F238E27FC236}">
                <a16:creationId xmlns:a16="http://schemas.microsoft.com/office/drawing/2014/main" id="{73141B4D-3D6C-4452-B6E3-EFC54AC705C2}"/>
              </a:ext>
            </a:extLst>
          </p:cNvPr>
          <p:cNvSpPr/>
          <p:nvPr/>
        </p:nvSpPr>
        <p:spPr>
          <a:xfrm>
            <a:off x="744928" y="3524914"/>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1" name="矩形 38">
            <a:extLst>
              <a:ext uri="{FF2B5EF4-FFF2-40B4-BE49-F238E27FC236}">
                <a16:creationId xmlns:a16="http://schemas.microsoft.com/office/drawing/2014/main" id="{E7769217-78BD-4346-895B-86E91A7E57F5}"/>
              </a:ext>
            </a:extLst>
          </p:cNvPr>
          <p:cNvSpPr/>
          <p:nvPr/>
        </p:nvSpPr>
        <p:spPr>
          <a:xfrm>
            <a:off x="744928" y="3292913"/>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2" name="矩形 39">
            <a:extLst>
              <a:ext uri="{FF2B5EF4-FFF2-40B4-BE49-F238E27FC236}">
                <a16:creationId xmlns:a16="http://schemas.microsoft.com/office/drawing/2014/main" id="{5DA1E7C7-D65E-4C6C-B40B-C07951CEA052}"/>
              </a:ext>
            </a:extLst>
          </p:cNvPr>
          <p:cNvSpPr/>
          <p:nvPr/>
        </p:nvSpPr>
        <p:spPr>
          <a:xfrm>
            <a:off x="744928" y="3988917"/>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 name="矩形 40">
            <a:extLst>
              <a:ext uri="{FF2B5EF4-FFF2-40B4-BE49-F238E27FC236}">
                <a16:creationId xmlns:a16="http://schemas.microsoft.com/office/drawing/2014/main" id="{FA36800F-0951-43CA-A44D-D0932CB78E02}"/>
              </a:ext>
            </a:extLst>
          </p:cNvPr>
          <p:cNvSpPr/>
          <p:nvPr/>
        </p:nvSpPr>
        <p:spPr>
          <a:xfrm>
            <a:off x="744928" y="3756915"/>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 name="矩形 41">
            <a:extLst>
              <a:ext uri="{FF2B5EF4-FFF2-40B4-BE49-F238E27FC236}">
                <a16:creationId xmlns:a16="http://schemas.microsoft.com/office/drawing/2014/main" id="{40A209C6-D7E8-4CB2-AE23-8D67F5990178}"/>
              </a:ext>
            </a:extLst>
          </p:cNvPr>
          <p:cNvSpPr/>
          <p:nvPr/>
        </p:nvSpPr>
        <p:spPr>
          <a:xfrm>
            <a:off x="744928" y="3060912"/>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 name="矩形 42">
            <a:extLst>
              <a:ext uri="{FF2B5EF4-FFF2-40B4-BE49-F238E27FC236}">
                <a16:creationId xmlns:a16="http://schemas.microsoft.com/office/drawing/2014/main" id="{7FF91260-F093-47A3-A9F7-C1A140ADAC9F}"/>
              </a:ext>
            </a:extLst>
          </p:cNvPr>
          <p:cNvSpPr/>
          <p:nvPr/>
        </p:nvSpPr>
        <p:spPr>
          <a:xfrm>
            <a:off x="744928" y="2828911"/>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 name="矩形 43">
            <a:extLst>
              <a:ext uri="{FF2B5EF4-FFF2-40B4-BE49-F238E27FC236}">
                <a16:creationId xmlns:a16="http://schemas.microsoft.com/office/drawing/2014/main" id="{C42CFB61-3853-43E1-81AC-EDF8C5B62D71}"/>
              </a:ext>
            </a:extLst>
          </p:cNvPr>
          <p:cNvSpPr/>
          <p:nvPr/>
        </p:nvSpPr>
        <p:spPr>
          <a:xfrm>
            <a:off x="744928" y="2596909"/>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 name="矩形 44">
            <a:extLst>
              <a:ext uri="{FF2B5EF4-FFF2-40B4-BE49-F238E27FC236}">
                <a16:creationId xmlns:a16="http://schemas.microsoft.com/office/drawing/2014/main" id="{01947A71-AB23-491C-9BFB-DDCA75035EC1}"/>
              </a:ext>
            </a:extLst>
          </p:cNvPr>
          <p:cNvSpPr/>
          <p:nvPr/>
        </p:nvSpPr>
        <p:spPr>
          <a:xfrm>
            <a:off x="744928" y="2364908"/>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 name="矩形 45">
            <a:extLst>
              <a:ext uri="{FF2B5EF4-FFF2-40B4-BE49-F238E27FC236}">
                <a16:creationId xmlns:a16="http://schemas.microsoft.com/office/drawing/2014/main" id="{3BBB4990-1EB8-423C-B526-D28A86C41770}"/>
              </a:ext>
            </a:extLst>
          </p:cNvPr>
          <p:cNvSpPr/>
          <p:nvPr/>
        </p:nvSpPr>
        <p:spPr>
          <a:xfrm>
            <a:off x="744928" y="2132907"/>
            <a:ext cx="1223133" cy="159582"/>
          </a:xfrm>
          <a:prstGeom prst="rect">
            <a:avLst/>
          </a:prstGeom>
          <a:solidFill>
            <a:schemeClr val="bg2"/>
          </a:solidFill>
          <a:ln w="12700" cap="flat" cmpd="sng" algn="ctr">
            <a:noFill/>
            <a:prstDash val="solid"/>
            <a:miter lim="800000"/>
          </a:ln>
          <a:effectLst/>
        </p:spPr>
        <p:txBody>
          <a:bodyPr rtlCol="0" anchor="ctr"/>
          <a:lstStyle/>
          <a:p>
            <a:pPr algn="ctr" eaLnBrk="1" fontAlgn="auto" hangingPunct="1">
              <a:spcBef>
                <a:spcPts val="0"/>
              </a:spcBef>
              <a:spcAft>
                <a:spcPts val="0"/>
              </a:spcAft>
            </a:pPr>
            <a:endParaRPr lang="en-US" kern="0" dirty="0">
              <a:solidFill>
                <a:prstClr val="white"/>
              </a:solidFill>
              <a:latin typeface="Times New Roman" panose="02020603050405020304" pitchFamily="18" charset="0"/>
              <a:cs typeface="Times New Roman" panose="02020603050405020304" pitchFamily="18" charset="0"/>
            </a:endParaRPr>
          </a:p>
        </p:txBody>
      </p:sp>
      <p:sp>
        <p:nvSpPr>
          <p:cNvPr id="159" name="矩形 37">
            <a:extLst>
              <a:ext uri="{FF2B5EF4-FFF2-40B4-BE49-F238E27FC236}">
                <a16:creationId xmlns:a16="http://schemas.microsoft.com/office/drawing/2014/main" id="{1C08DF40-4A36-4B4B-8DB3-0EABBAAF6C1A}"/>
              </a:ext>
            </a:extLst>
          </p:cNvPr>
          <p:cNvSpPr/>
          <p:nvPr/>
        </p:nvSpPr>
        <p:spPr>
          <a:xfrm>
            <a:off x="744928" y="4220918"/>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 name="矩形 39">
            <a:extLst>
              <a:ext uri="{FF2B5EF4-FFF2-40B4-BE49-F238E27FC236}">
                <a16:creationId xmlns:a16="http://schemas.microsoft.com/office/drawing/2014/main" id="{2AF73B4E-D89F-405D-A4C2-4600F57DEDB7}"/>
              </a:ext>
            </a:extLst>
          </p:cNvPr>
          <p:cNvSpPr/>
          <p:nvPr/>
        </p:nvSpPr>
        <p:spPr>
          <a:xfrm>
            <a:off x="744928" y="4684920"/>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 name="矩形 40">
            <a:extLst>
              <a:ext uri="{FF2B5EF4-FFF2-40B4-BE49-F238E27FC236}">
                <a16:creationId xmlns:a16="http://schemas.microsoft.com/office/drawing/2014/main" id="{602A5AF3-F41F-481A-B922-10C5FE7B39E9}"/>
              </a:ext>
            </a:extLst>
          </p:cNvPr>
          <p:cNvSpPr/>
          <p:nvPr/>
        </p:nvSpPr>
        <p:spPr>
          <a:xfrm>
            <a:off x="744928" y="4452919"/>
            <a:ext cx="1223133"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 name="文字方塊 17">
            <a:extLst>
              <a:ext uri="{FF2B5EF4-FFF2-40B4-BE49-F238E27FC236}">
                <a16:creationId xmlns:a16="http://schemas.microsoft.com/office/drawing/2014/main" id="{6760FC5D-F530-4A5F-A315-1B2025472104}"/>
              </a:ext>
            </a:extLst>
          </p:cNvPr>
          <p:cNvSpPr txBox="1"/>
          <p:nvPr/>
        </p:nvSpPr>
        <p:spPr>
          <a:xfrm>
            <a:off x="2834020" y="3277596"/>
            <a:ext cx="1606262" cy="3222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Training Data</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141" name="矩形 36">
            <a:extLst>
              <a:ext uri="{FF2B5EF4-FFF2-40B4-BE49-F238E27FC236}">
                <a16:creationId xmlns:a16="http://schemas.microsoft.com/office/drawing/2014/main" id="{279E5C5E-5069-4533-A2C9-84FB2B1F2888}"/>
              </a:ext>
            </a:extLst>
          </p:cNvPr>
          <p:cNvSpPr/>
          <p:nvPr/>
        </p:nvSpPr>
        <p:spPr>
          <a:xfrm>
            <a:off x="3025584" y="3112403"/>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 name="矩形 37">
            <a:extLst>
              <a:ext uri="{FF2B5EF4-FFF2-40B4-BE49-F238E27FC236}">
                <a16:creationId xmlns:a16="http://schemas.microsoft.com/office/drawing/2014/main" id="{A2745B98-F101-426C-933A-81AF2A71A82D}"/>
              </a:ext>
            </a:extLst>
          </p:cNvPr>
          <p:cNvSpPr/>
          <p:nvPr/>
        </p:nvSpPr>
        <p:spPr>
          <a:xfrm>
            <a:off x="3025584" y="173236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 name="矩形 39">
            <a:extLst>
              <a:ext uri="{FF2B5EF4-FFF2-40B4-BE49-F238E27FC236}">
                <a16:creationId xmlns:a16="http://schemas.microsoft.com/office/drawing/2014/main" id="{5E05FAB4-B877-4A64-ACA9-766CE79C3AD2}"/>
              </a:ext>
            </a:extLst>
          </p:cNvPr>
          <p:cNvSpPr/>
          <p:nvPr/>
        </p:nvSpPr>
        <p:spPr>
          <a:xfrm>
            <a:off x="3025584" y="2192380"/>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 name="矩形 40">
            <a:extLst>
              <a:ext uri="{FF2B5EF4-FFF2-40B4-BE49-F238E27FC236}">
                <a16:creationId xmlns:a16="http://schemas.microsoft.com/office/drawing/2014/main" id="{020BAB08-4431-4E7A-90C8-BC222478492E}"/>
              </a:ext>
            </a:extLst>
          </p:cNvPr>
          <p:cNvSpPr/>
          <p:nvPr/>
        </p:nvSpPr>
        <p:spPr>
          <a:xfrm>
            <a:off x="3025584" y="1962373"/>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 name="矩形 37">
            <a:extLst>
              <a:ext uri="{FF2B5EF4-FFF2-40B4-BE49-F238E27FC236}">
                <a16:creationId xmlns:a16="http://schemas.microsoft.com/office/drawing/2014/main" id="{5D21CBE0-4925-4C3D-B48E-2D833C594C24}"/>
              </a:ext>
            </a:extLst>
          </p:cNvPr>
          <p:cNvSpPr/>
          <p:nvPr/>
        </p:nvSpPr>
        <p:spPr>
          <a:xfrm>
            <a:off x="3025584" y="2422386"/>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6" name="矩形 39">
            <a:extLst>
              <a:ext uri="{FF2B5EF4-FFF2-40B4-BE49-F238E27FC236}">
                <a16:creationId xmlns:a16="http://schemas.microsoft.com/office/drawing/2014/main" id="{EE53FCE1-CFB6-49B6-87F0-370506DCF8C4}"/>
              </a:ext>
            </a:extLst>
          </p:cNvPr>
          <p:cNvSpPr/>
          <p:nvPr/>
        </p:nvSpPr>
        <p:spPr>
          <a:xfrm>
            <a:off x="3025584" y="2882399"/>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7" name="矩形 40">
            <a:extLst>
              <a:ext uri="{FF2B5EF4-FFF2-40B4-BE49-F238E27FC236}">
                <a16:creationId xmlns:a16="http://schemas.microsoft.com/office/drawing/2014/main" id="{63DB2D71-99D9-4040-A4BB-2A553951F2A4}"/>
              </a:ext>
            </a:extLst>
          </p:cNvPr>
          <p:cNvSpPr/>
          <p:nvPr/>
        </p:nvSpPr>
        <p:spPr>
          <a:xfrm>
            <a:off x="3025584" y="2652392"/>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 name="文字方塊 17">
            <a:extLst>
              <a:ext uri="{FF2B5EF4-FFF2-40B4-BE49-F238E27FC236}">
                <a16:creationId xmlns:a16="http://schemas.microsoft.com/office/drawing/2014/main" id="{B56D4D03-690D-486B-9D5C-7CE45E2B1C72}"/>
              </a:ext>
            </a:extLst>
          </p:cNvPr>
          <p:cNvSpPr txBox="1"/>
          <p:nvPr/>
        </p:nvSpPr>
        <p:spPr>
          <a:xfrm>
            <a:off x="2882347" y="5404578"/>
            <a:ext cx="1509607" cy="3222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新細明體" panose="02020500000000000000" pitchFamily="18" charset="-120"/>
                <a:cs typeface="Arial" panose="020B0604020202020204" pitchFamily="34" charset="0"/>
              </a:rPr>
              <a:t>Testing Data</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137" name="矩形 36">
            <a:extLst>
              <a:ext uri="{FF2B5EF4-FFF2-40B4-BE49-F238E27FC236}">
                <a16:creationId xmlns:a16="http://schemas.microsoft.com/office/drawing/2014/main" id="{678D82D9-0B10-4FC1-B5FC-ED48C5BDB6AC}"/>
              </a:ext>
            </a:extLst>
          </p:cNvPr>
          <p:cNvSpPr/>
          <p:nvPr/>
        </p:nvSpPr>
        <p:spPr>
          <a:xfrm>
            <a:off x="3025583" y="5234966"/>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 name="矩形 39">
            <a:extLst>
              <a:ext uri="{FF2B5EF4-FFF2-40B4-BE49-F238E27FC236}">
                <a16:creationId xmlns:a16="http://schemas.microsoft.com/office/drawing/2014/main" id="{C07DF3A6-739C-4B4A-A214-E39A4CAA3BA9}"/>
              </a:ext>
            </a:extLst>
          </p:cNvPr>
          <p:cNvSpPr/>
          <p:nvPr/>
        </p:nvSpPr>
        <p:spPr>
          <a:xfrm>
            <a:off x="3025583" y="5002966"/>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 name="矩形 40">
            <a:extLst>
              <a:ext uri="{FF2B5EF4-FFF2-40B4-BE49-F238E27FC236}">
                <a16:creationId xmlns:a16="http://schemas.microsoft.com/office/drawing/2014/main" id="{D6C75FA1-88DB-4CEF-BF55-5DE65481BF11}"/>
              </a:ext>
            </a:extLst>
          </p:cNvPr>
          <p:cNvSpPr/>
          <p:nvPr/>
        </p:nvSpPr>
        <p:spPr>
          <a:xfrm>
            <a:off x="3025583" y="4770965"/>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 name="矩形 15">
            <a:extLst>
              <a:ext uri="{FF2B5EF4-FFF2-40B4-BE49-F238E27FC236}">
                <a16:creationId xmlns:a16="http://schemas.microsoft.com/office/drawing/2014/main" id="{08B1DA0C-E80F-4389-BFEB-E7B5B91019DD}"/>
              </a:ext>
            </a:extLst>
          </p:cNvPr>
          <p:cNvSpPr/>
          <p:nvPr/>
        </p:nvSpPr>
        <p:spPr>
          <a:xfrm>
            <a:off x="6004211" y="2637018"/>
            <a:ext cx="1451850" cy="815566"/>
          </a:xfrm>
          <a:prstGeom prst="rect">
            <a:avLst/>
          </a:prstGeom>
          <a:noFill/>
          <a:ln w="38100" cap="flat" cmpd="sng" algn="ctr">
            <a:solidFill>
              <a:schemeClr val="bg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矩形 37">
            <a:extLst>
              <a:ext uri="{FF2B5EF4-FFF2-40B4-BE49-F238E27FC236}">
                <a16:creationId xmlns:a16="http://schemas.microsoft.com/office/drawing/2014/main" id="{BB2680EC-CDD8-4406-BA7C-8ABCF3DA04B4}"/>
              </a:ext>
            </a:extLst>
          </p:cNvPr>
          <p:cNvSpPr/>
          <p:nvPr/>
        </p:nvSpPr>
        <p:spPr>
          <a:xfrm>
            <a:off x="6118570" y="272589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 name="矩形 39">
            <a:extLst>
              <a:ext uri="{FF2B5EF4-FFF2-40B4-BE49-F238E27FC236}">
                <a16:creationId xmlns:a16="http://schemas.microsoft.com/office/drawing/2014/main" id="{38758790-7E0C-4272-BCEA-C594BFA25FEF}"/>
              </a:ext>
            </a:extLst>
          </p:cNvPr>
          <p:cNvSpPr/>
          <p:nvPr/>
        </p:nvSpPr>
        <p:spPr>
          <a:xfrm>
            <a:off x="6118570" y="3185910"/>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 name="矩形 40">
            <a:extLst>
              <a:ext uri="{FF2B5EF4-FFF2-40B4-BE49-F238E27FC236}">
                <a16:creationId xmlns:a16="http://schemas.microsoft.com/office/drawing/2014/main" id="{C5B7012B-B457-43F5-85E6-165E8604D4FD}"/>
              </a:ext>
            </a:extLst>
          </p:cNvPr>
          <p:cNvSpPr/>
          <p:nvPr/>
        </p:nvSpPr>
        <p:spPr>
          <a:xfrm>
            <a:off x="6118570" y="2955904"/>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 name="矩形 15">
            <a:extLst>
              <a:ext uri="{FF2B5EF4-FFF2-40B4-BE49-F238E27FC236}">
                <a16:creationId xmlns:a16="http://schemas.microsoft.com/office/drawing/2014/main" id="{C6962431-7CAB-4C7C-BCDD-110BF125532E}"/>
              </a:ext>
            </a:extLst>
          </p:cNvPr>
          <p:cNvSpPr/>
          <p:nvPr/>
        </p:nvSpPr>
        <p:spPr>
          <a:xfrm>
            <a:off x="5278286" y="1612235"/>
            <a:ext cx="1451850" cy="815566"/>
          </a:xfrm>
          <a:prstGeom prst="rect">
            <a:avLst/>
          </a:prstGeom>
          <a:noFill/>
          <a:ln w="38100" cap="flat" cmpd="sng" algn="ctr">
            <a:solidFill>
              <a:schemeClr val="bg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矩形 37">
            <a:extLst>
              <a:ext uri="{FF2B5EF4-FFF2-40B4-BE49-F238E27FC236}">
                <a16:creationId xmlns:a16="http://schemas.microsoft.com/office/drawing/2014/main" id="{C2531199-07FA-494A-9422-15FE6ED6C305}"/>
              </a:ext>
            </a:extLst>
          </p:cNvPr>
          <p:cNvSpPr/>
          <p:nvPr/>
        </p:nvSpPr>
        <p:spPr>
          <a:xfrm>
            <a:off x="5392645" y="1701114"/>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 name="矩形 39">
            <a:extLst>
              <a:ext uri="{FF2B5EF4-FFF2-40B4-BE49-F238E27FC236}">
                <a16:creationId xmlns:a16="http://schemas.microsoft.com/office/drawing/2014/main" id="{BCCA2DC9-29A4-4632-B3BD-F6B75A20C65F}"/>
              </a:ext>
            </a:extLst>
          </p:cNvPr>
          <p:cNvSpPr/>
          <p:nvPr/>
        </p:nvSpPr>
        <p:spPr>
          <a:xfrm>
            <a:off x="5392645" y="216112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 name="矩形 40">
            <a:extLst>
              <a:ext uri="{FF2B5EF4-FFF2-40B4-BE49-F238E27FC236}">
                <a16:creationId xmlns:a16="http://schemas.microsoft.com/office/drawing/2014/main" id="{1D1AA543-BC66-4807-AFA9-CC80544B3527}"/>
              </a:ext>
            </a:extLst>
          </p:cNvPr>
          <p:cNvSpPr/>
          <p:nvPr/>
        </p:nvSpPr>
        <p:spPr>
          <a:xfrm>
            <a:off x="5392645" y="1931121"/>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 name="矩形 15">
            <a:extLst>
              <a:ext uri="{FF2B5EF4-FFF2-40B4-BE49-F238E27FC236}">
                <a16:creationId xmlns:a16="http://schemas.microsoft.com/office/drawing/2014/main" id="{9995377C-C8F1-4201-991A-B34FCAE0BE69}"/>
              </a:ext>
            </a:extLst>
          </p:cNvPr>
          <p:cNvSpPr/>
          <p:nvPr/>
        </p:nvSpPr>
        <p:spPr>
          <a:xfrm>
            <a:off x="6730135" y="3661801"/>
            <a:ext cx="1451850" cy="815566"/>
          </a:xfrm>
          <a:prstGeom prst="rect">
            <a:avLst/>
          </a:prstGeom>
          <a:noFill/>
          <a:ln w="38100" cap="flat" cmpd="sng" algn="ctr">
            <a:solidFill>
              <a:schemeClr val="bg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矩形 37">
            <a:extLst>
              <a:ext uri="{FF2B5EF4-FFF2-40B4-BE49-F238E27FC236}">
                <a16:creationId xmlns:a16="http://schemas.microsoft.com/office/drawing/2014/main" id="{951020E7-735F-4E2F-960E-E0FD8E834C13}"/>
              </a:ext>
            </a:extLst>
          </p:cNvPr>
          <p:cNvSpPr/>
          <p:nvPr/>
        </p:nvSpPr>
        <p:spPr>
          <a:xfrm>
            <a:off x="6844494" y="3750680"/>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6" name="矩形 39">
            <a:extLst>
              <a:ext uri="{FF2B5EF4-FFF2-40B4-BE49-F238E27FC236}">
                <a16:creationId xmlns:a16="http://schemas.microsoft.com/office/drawing/2014/main" id="{565E47B1-4747-49D0-B900-FFFA62E4EB7B}"/>
              </a:ext>
            </a:extLst>
          </p:cNvPr>
          <p:cNvSpPr/>
          <p:nvPr/>
        </p:nvSpPr>
        <p:spPr>
          <a:xfrm>
            <a:off x="6844494" y="4210693"/>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 name="矩形 40">
            <a:extLst>
              <a:ext uri="{FF2B5EF4-FFF2-40B4-BE49-F238E27FC236}">
                <a16:creationId xmlns:a16="http://schemas.microsoft.com/office/drawing/2014/main" id="{EAD8DAFD-9570-4872-801B-2BAEE69A1D75}"/>
              </a:ext>
            </a:extLst>
          </p:cNvPr>
          <p:cNvSpPr/>
          <p:nvPr/>
        </p:nvSpPr>
        <p:spPr>
          <a:xfrm>
            <a:off x="6844494" y="3980687"/>
            <a:ext cx="1223134" cy="159582"/>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 name="箭號: 向右 18">
            <a:extLst>
              <a:ext uri="{FF2B5EF4-FFF2-40B4-BE49-F238E27FC236}">
                <a16:creationId xmlns:a16="http://schemas.microsoft.com/office/drawing/2014/main" id="{3E2D24C2-6E27-4B46-95F0-C05DE4CCEA80}"/>
              </a:ext>
            </a:extLst>
          </p:cNvPr>
          <p:cNvSpPr/>
          <p:nvPr/>
        </p:nvSpPr>
        <p:spPr>
          <a:xfrm>
            <a:off x="8653527" y="2480035"/>
            <a:ext cx="473959" cy="241569"/>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61FDC7D4-ACBB-4B30-B185-06E70EA0EFEB}"/>
              </a:ext>
            </a:extLst>
          </p:cNvPr>
          <p:cNvSpPr/>
          <p:nvPr/>
        </p:nvSpPr>
        <p:spPr>
          <a:xfrm>
            <a:off x="543697" y="4936706"/>
            <a:ext cx="1646849" cy="79613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A021BB3A-D5E4-4697-A90C-ABEDCC6205EC}"/>
              </a:ext>
            </a:extLst>
          </p:cNvPr>
          <p:cNvSpPr/>
          <p:nvPr/>
        </p:nvSpPr>
        <p:spPr>
          <a:xfrm>
            <a:off x="5074534" y="1431758"/>
            <a:ext cx="6896887" cy="3296927"/>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8619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梯形 35">
            <a:extLst>
              <a:ext uri="{FF2B5EF4-FFF2-40B4-BE49-F238E27FC236}">
                <a16:creationId xmlns:a16="http://schemas.microsoft.com/office/drawing/2014/main" id="{F17C1B13-08A6-4DBB-87FA-D0A98ECEF2F0}"/>
              </a:ext>
            </a:extLst>
          </p:cNvPr>
          <p:cNvSpPr/>
          <p:nvPr/>
        </p:nvSpPr>
        <p:spPr>
          <a:xfrm rot="5400000">
            <a:off x="3122908" y="2294672"/>
            <a:ext cx="3070053" cy="1116880"/>
          </a:xfrm>
          <a:prstGeom prst="trapezoid">
            <a:avLst>
              <a:gd name="adj" fmla="val 49700"/>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endParaRPr lang="en-US" kern="0" dirty="0">
              <a:solidFill>
                <a:prstClr val="white"/>
              </a:solidFill>
              <a:latin typeface="Calibri" panose="020F0502020204030204"/>
              <a:ea typeface="+mn-ea"/>
            </a:endParaRPr>
          </a:p>
        </p:txBody>
      </p:sp>
      <p:sp>
        <p:nvSpPr>
          <p:cNvPr id="150" name="文字方塊 3">
            <a:extLst>
              <a:ext uri="{FF2B5EF4-FFF2-40B4-BE49-F238E27FC236}">
                <a16:creationId xmlns:a16="http://schemas.microsoft.com/office/drawing/2014/main" id="{0F278E73-AE17-4FD1-990C-987D06405FE6}"/>
              </a:ext>
            </a:extLst>
          </p:cNvPr>
          <p:cNvSpPr txBox="1"/>
          <p:nvPr/>
        </p:nvSpPr>
        <p:spPr>
          <a:xfrm>
            <a:off x="4232926" y="4441609"/>
            <a:ext cx="850018" cy="3128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Encoder</a:t>
            </a:r>
          </a:p>
        </p:txBody>
      </p:sp>
      <p:sp>
        <p:nvSpPr>
          <p:cNvPr id="151" name="文字方塊 4">
            <a:extLst>
              <a:ext uri="{FF2B5EF4-FFF2-40B4-BE49-F238E27FC236}">
                <a16:creationId xmlns:a16="http://schemas.microsoft.com/office/drawing/2014/main" id="{92E6E828-CA56-46C7-B49C-3AB01F290D4F}"/>
              </a:ext>
            </a:extLst>
          </p:cNvPr>
          <p:cNvSpPr txBox="1"/>
          <p:nvPr/>
        </p:nvSpPr>
        <p:spPr>
          <a:xfrm>
            <a:off x="7135921" y="4441609"/>
            <a:ext cx="860460" cy="3128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Decoder</a:t>
            </a:r>
          </a:p>
        </p:txBody>
      </p:sp>
      <p:sp>
        <p:nvSpPr>
          <p:cNvPr id="154" name="矩形 12">
            <a:extLst>
              <a:ext uri="{FF2B5EF4-FFF2-40B4-BE49-F238E27FC236}">
                <a16:creationId xmlns:a16="http://schemas.microsoft.com/office/drawing/2014/main" id="{3E1172A1-98A7-4AAA-9DBD-FD7CD4A67108}"/>
              </a:ext>
            </a:extLst>
          </p:cNvPr>
          <p:cNvSpPr/>
          <p:nvPr/>
        </p:nvSpPr>
        <p:spPr>
          <a:xfrm>
            <a:off x="8536278" y="4135750"/>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 name="梯形 14">
            <a:extLst>
              <a:ext uri="{FF2B5EF4-FFF2-40B4-BE49-F238E27FC236}">
                <a16:creationId xmlns:a16="http://schemas.microsoft.com/office/drawing/2014/main" id="{DF11063C-6200-488F-8B84-AC417C9EAED4}"/>
              </a:ext>
            </a:extLst>
          </p:cNvPr>
          <p:cNvSpPr/>
          <p:nvPr/>
        </p:nvSpPr>
        <p:spPr>
          <a:xfrm rot="16200000">
            <a:off x="6031124" y="2294673"/>
            <a:ext cx="3070055" cy="1116880"/>
          </a:xfrm>
          <a:prstGeom prst="trapezoid">
            <a:avLst>
              <a:gd name="adj" fmla="val 49700"/>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endParaRPr lang="en-US" kern="0" dirty="0">
              <a:solidFill>
                <a:prstClr val="white"/>
              </a:solidFill>
              <a:latin typeface="Calibri" panose="020F0502020204030204"/>
              <a:ea typeface="+mn-ea"/>
            </a:endParaRPr>
          </a:p>
        </p:txBody>
      </p:sp>
      <p:sp>
        <p:nvSpPr>
          <p:cNvPr id="156" name="箭號: 向右 18">
            <a:extLst>
              <a:ext uri="{FF2B5EF4-FFF2-40B4-BE49-F238E27FC236}">
                <a16:creationId xmlns:a16="http://schemas.microsoft.com/office/drawing/2014/main" id="{EFEBEC15-7EB8-41A6-B70B-280FF70ECD43}"/>
              </a:ext>
            </a:extLst>
          </p:cNvPr>
          <p:cNvSpPr/>
          <p:nvPr/>
        </p:nvSpPr>
        <p:spPr>
          <a:xfrm>
            <a:off x="3708610" y="2760928"/>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箭號: 向右 20">
            <a:extLst>
              <a:ext uri="{FF2B5EF4-FFF2-40B4-BE49-F238E27FC236}">
                <a16:creationId xmlns:a16="http://schemas.microsoft.com/office/drawing/2014/main" id="{75503357-8B2E-4D7E-BA59-49C4B2BF6241}"/>
              </a:ext>
            </a:extLst>
          </p:cNvPr>
          <p:cNvSpPr/>
          <p:nvPr/>
        </p:nvSpPr>
        <p:spPr>
          <a:xfrm>
            <a:off x="5234677" y="2766200"/>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箭號: 向右 21">
            <a:extLst>
              <a:ext uri="{FF2B5EF4-FFF2-40B4-BE49-F238E27FC236}">
                <a16:creationId xmlns:a16="http://schemas.microsoft.com/office/drawing/2014/main" id="{DA8EE959-FAC2-4DF4-82EE-4EBAE54BF397}"/>
              </a:ext>
            </a:extLst>
          </p:cNvPr>
          <p:cNvSpPr/>
          <p:nvPr/>
        </p:nvSpPr>
        <p:spPr>
          <a:xfrm>
            <a:off x="6618614" y="2766200"/>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文字方塊 17">
            <a:extLst>
              <a:ext uri="{FF2B5EF4-FFF2-40B4-BE49-F238E27FC236}">
                <a16:creationId xmlns:a16="http://schemas.microsoft.com/office/drawing/2014/main" id="{B7C61837-F7E7-42A7-8F91-BF9D1307D517}"/>
              </a:ext>
            </a:extLst>
          </p:cNvPr>
          <p:cNvSpPr txBox="1"/>
          <p:nvPr/>
        </p:nvSpPr>
        <p:spPr>
          <a:xfrm>
            <a:off x="1269423" y="4441609"/>
            <a:ext cx="1921408"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mn-ea"/>
                <a:cs typeface="Arial" panose="020B0604020202020204" pitchFamily="34" charset="0"/>
              </a:rPr>
              <a:t>One mini-batch of </a:t>
            </a: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input windows</a:t>
            </a:r>
          </a:p>
        </p:txBody>
      </p:sp>
      <p:sp>
        <p:nvSpPr>
          <p:cNvPr id="160" name="文字方塊 23">
            <a:extLst>
              <a:ext uri="{FF2B5EF4-FFF2-40B4-BE49-F238E27FC236}">
                <a16:creationId xmlns:a16="http://schemas.microsoft.com/office/drawing/2014/main" id="{17D9CBC2-758F-4646-BD8C-4290A8AF8DCE}"/>
              </a:ext>
            </a:extLst>
          </p:cNvPr>
          <p:cNvSpPr txBox="1"/>
          <p:nvPr/>
        </p:nvSpPr>
        <p:spPr>
          <a:xfrm>
            <a:off x="8565052" y="4441609"/>
            <a:ext cx="2176211" cy="3128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Reconstructed Windows</a:t>
            </a:r>
          </a:p>
        </p:txBody>
      </p:sp>
      <p:sp>
        <p:nvSpPr>
          <p:cNvPr id="161" name="矩形 26">
            <a:extLst>
              <a:ext uri="{FF2B5EF4-FFF2-40B4-BE49-F238E27FC236}">
                <a16:creationId xmlns:a16="http://schemas.microsoft.com/office/drawing/2014/main" id="{E6E04498-E3C7-4F9D-8267-911D73C0DFDA}"/>
              </a:ext>
            </a:extLst>
          </p:cNvPr>
          <p:cNvSpPr/>
          <p:nvPr/>
        </p:nvSpPr>
        <p:spPr>
          <a:xfrm>
            <a:off x="8660375" y="3822675"/>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 name="矩形 27">
            <a:extLst>
              <a:ext uri="{FF2B5EF4-FFF2-40B4-BE49-F238E27FC236}">
                <a16:creationId xmlns:a16="http://schemas.microsoft.com/office/drawing/2014/main" id="{17A41D11-C13E-4B7D-BE0F-48294DD3FF50}"/>
              </a:ext>
            </a:extLst>
          </p:cNvPr>
          <p:cNvSpPr/>
          <p:nvPr/>
        </p:nvSpPr>
        <p:spPr>
          <a:xfrm>
            <a:off x="8784473" y="3509602"/>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 name="矩形 28">
            <a:extLst>
              <a:ext uri="{FF2B5EF4-FFF2-40B4-BE49-F238E27FC236}">
                <a16:creationId xmlns:a16="http://schemas.microsoft.com/office/drawing/2014/main" id="{6A22A8D5-3B1D-471C-A06E-C317D831F5BC}"/>
              </a:ext>
            </a:extLst>
          </p:cNvPr>
          <p:cNvSpPr/>
          <p:nvPr/>
        </p:nvSpPr>
        <p:spPr>
          <a:xfrm>
            <a:off x="8908571" y="3196528"/>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 name="矩形 29">
            <a:extLst>
              <a:ext uri="{FF2B5EF4-FFF2-40B4-BE49-F238E27FC236}">
                <a16:creationId xmlns:a16="http://schemas.microsoft.com/office/drawing/2014/main" id="{B096EE9F-0AA7-4902-AEDC-C07A5EA8FA21}"/>
              </a:ext>
            </a:extLst>
          </p:cNvPr>
          <p:cNvSpPr/>
          <p:nvPr/>
        </p:nvSpPr>
        <p:spPr>
          <a:xfrm>
            <a:off x="9032669" y="2883454"/>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 name="矩形 30">
            <a:extLst>
              <a:ext uri="{FF2B5EF4-FFF2-40B4-BE49-F238E27FC236}">
                <a16:creationId xmlns:a16="http://schemas.microsoft.com/office/drawing/2014/main" id="{8647D73F-549A-462F-A140-7541965F361A}"/>
              </a:ext>
            </a:extLst>
          </p:cNvPr>
          <p:cNvSpPr/>
          <p:nvPr/>
        </p:nvSpPr>
        <p:spPr>
          <a:xfrm>
            <a:off x="9156766" y="2570381"/>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6" name="矩形 31">
            <a:extLst>
              <a:ext uri="{FF2B5EF4-FFF2-40B4-BE49-F238E27FC236}">
                <a16:creationId xmlns:a16="http://schemas.microsoft.com/office/drawing/2014/main" id="{A9B28E25-D26C-4816-B88F-3AB9ACE1E3A8}"/>
              </a:ext>
            </a:extLst>
          </p:cNvPr>
          <p:cNvSpPr/>
          <p:nvPr/>
        </p:nvSpPr>
        <p:spPr>
          <a:xfrm>
            <a:off x="9280864" y="2257307"/>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7" name="矩形 32">
            <a:extLst>
              <a:ext uri="{FF2B5EF4-FFF2-40B4-BE49-F238E27FC236}">
                <a16:creationId xmlns:a16="http://schemas.microsoft.com/office/drawing/2014/main" id="{E9C42A09-B69D-4B7D-81A1-635E3A3BD883}"/>
              </a:ext>
            </a:extLst>
          </p:cNvPr>
          <p:cNvSpPr/>
          <p:nvPr/>
        </p:nvSpPr>
        <p:spPr>
          <a:xfrm>
            <a:off x="9404962" y="1944234"/>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8" name="矩形 33">
            <a:extLst>
              <a:ext uri="{FF2B5EF4-FFF2-40B4-BE49-F238E27FC236}">
                <a16:creationId xmlns:a16="http://schemas.microsoft.com/office/drawing/2014/main" id="{BC974017-5390-471D-86BB-4250AB957BA8}"/>
              </a:ext>
            </a:extLst>
          </p:cNvPr>
          <p:cNvSpPr/>
          <p:nvPr/>
        </p:nvSpPr>
        <p:spPr>
          <a:xfrm>
            <a:off x="9529060" y="1631160"/>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9" name="矩形 34">
            <a:extLst>
              <a:ext uri="{FF2B5EF4-FFF2-40B4-BE49-F238E27FC236}">
                <a16:creationId xmlns:a16="http://schemas.microsoft.com/office/drawing/2014/main" id="{582012E2-D280-4AE2-B77E-3F9F218ECA93}"/>
              </a:ext>
            </a:extLst>
          </p:cNvPr>
          <p:cNvSpPr/>
          <p:nvPr/>
        </p:nvSpPr>
        <p:spPr>
          <a:xfrm>
            <a:off x="9653157" y="1318087"/>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2" name="矩形 36">
            <a:extLst>
              <a:ext uri="{FF2B5EF4-FFF2-40B4-BE49-F238E27FC236}">
                <a16:creationId xmlns:a16="http://schemas.microsoft.com/office/drawing/2014/main" id="{33E244E0-B25E-4ADB-A1F6-4D7307838B15}"/>
              </a:ext>
            </a:extLst>
          </p:cNvPr>
          <p:cNvSpPr/>
          <p:nvPr/>
        </p:nvSpPr>
        <p:spPr>
          <a:xfrm>
            <a:off x="1275348" y="4138746"/>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3" name="矩形 37">
            <a:extLst>
              <a:ext uri="{FF2B5EF4-FFF2-40B4-BE49-F238E27FC236}">
                <a16:creationId xmlns:a16="http://schemas.microsoft.com/office/drawing/2014/main" id="{19BC5171-2201-4B85-ADD6-50EE27F61B4A}"/>
              </a:ext>
            </a:extLst>
          </p:cNvPr>
          <p:cNvSpPr/>
          <p:nvPr/>
        </p:nvSpPr>
        <p:spPr>
          <a:xfrm>
            <a:off x="1399446" y="3825671"/>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4" name="矩形 38">
            <a:extLst>
              <a:ext uri="{FF2B5EF4-FFF2-40B4-BE49-F238E27FC236}">
                <a16:creationId xmlns:a16="http://schemas.microsoft.com/office/drawing/2014/main" id="{729854B8-DC99-483F-96DC-FA1D4D06806D}"/>
              </a:ext>
            </a:extLst>
          </p:cNvPr>
          <p:cNvSpPr/>
          <p:nvPr/>
        </p:nvSpPr>
        <p:spPr>
          <a:xfrm>
            <a:off x="1523543" y="3512597"/>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5" name="矩形 39">
            <a:extLst>
              <a:ext uri="{FF2B5EF4-FFF2-40B4-BE49-F238E27FC236}">
                <a16:creationId xmlns:a16="http://schemas.microsoft.com/office/drawing/2014/main" id="{4B070DBA-D253-4ED1-BD35-452F8E25F5D6}"/>
              </a:ext>
            </a:extLst>
          </p:cNvPr>
          <p:cNvSpPr/>
          <p:nvPr/>
        </p:nvSpPr>
        <p:spPr>
          <a:xfrm>
            <a:off x="1647641" y="3199524"/>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6" name="矩形 40">
            <a:extLst>
              <a:ext uri="{FF2B5EF4-FFF2-40B4-BE49-F238E27FC236}">
                <a16:creationId xmlns:a16="http://schemas.microsoft.com/office/drawing/2014/main" id="{D3054E74-7D0A-42E4-ADF4-59CDFA99336D}"/>
              </a:ext>
            </a:extLst>
          </p:cNvPr>
          <p:cNvSpPr/>
          <p:nvPr/>
        </p:nvSpPr>
        <p:spPr>
          <a:xfrm>
            <a:off x="1771739" y="2886450"/>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7" name="矩形 41">
            <a:extLst>
              <a:ext uri="{FF2B5EF4-FFF2-40B4-BE49-F238E27FC236}">
                <a16:creationId xmlns:a16="http://schemas.microsoft.com/office/drawing/2014/main" id="{E67EF3C5-E17A-4E37-B08A-DEC5F137F41B}"/>
              </a:ext>
            </a:extLst>
          </p:cNvPr>
          <p:cNvSpPr/>
          <p:nvPr/>
        </p:nvSpPr>
        <p:spPr>
          <a:xfrm>
            <a:off x="1895837" y="2573376"/>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8" name="矩形 42">
            <a:extLst>
              <a:ext uri="{FF2B5EF4-FFF2-40B4-BE49-F238E27FC236}">
                <a16:creationId xmlns:a16="http://schemas.microsoft.com/office/drawing/2014/main" id="{19A1CAEA-BC89-480D-AEA5-A37F6C3D7F32}"/>
              </a:ext>
            </a:extLst>
          </p:cNvPr>
          <p:cNvSpPr/>
          <p:nvPr/>
        </p:nvSpPr>
        <p:spPr>
          <a:xfrm>
            <a:off x="2019934" y="2260303"/>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9" name="矩形 43">
            <a:extLst>
              <a:ext uri="{FF2B5EF4-FFF2-40B4-BE49-F238E27FC236}">
                <a16:creationId xmlns:a16="http://schemas.microsoft.com/office/drawing/2014/main" id="{1FCA169B-E182-4E0E-A3FC-3FD9A03DEB27}"/>
              </a:ext>
            </a:extLst>
          </p:cNvPr>
          <p:cNvSpPr/>
          <p:nvPr/>
        </p:nvSpPr>
        <p:spPr>
          <a:xfrm>
            <a:off x="2144032" y="1947229"/>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0" name="矩形 44">
            <a:extLst>
              <a:ext uri="{FF2B5EF4-FFF2-40B4-BE49-F238E27FC236}">
                <a16:creationId xmlns:a16="http://schemas.microsoft.com/office/drawing/2014/main" id="{29FA1592-1592-495A-AE8D-62990A557AFD}"/>
              </a:ext>
            </a:extLst>
          </p:cNvPr>
          <p:cNvSpPr/>
          <p:nvPr/>
        </p:nvSpPr>
        <p:spPr>
          <a:xfrm>
            <a:off x="2268130" y="1634156"/>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1" name="矩形 45">
            <a:extLst>
              <a:ext uri="{FF2B5EF4-FFF2-40B4-BE49-F238E27FC236}">
                <a16:creationId xmlns:a16="http://schemas.microsoft.com/office/drawing/2014/main" id="{11B508AD-5AC9-424A-8956-34B3A1305B23}"/>
              </a:ext>
            </a:extLst>
          </p:cNvPr>
          <p:cNvSpPr/>
          <p:nvPr/>
        </p:nvSpPr>
        <p:spPr>
          <a:xfrm>
            <a:off x="2392228" y="1321082"/>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1" name="箭號: 向右 46">
            <a:extLst>
              <a:ext uri="{FF2B5EF4-FFF2-40B4-BE49-F238E27FC236}">
                <a16:creationId xmlns:a16="http://schemas.microsoft.com/office/drawing/2014/main" id="{81F1152E-375F-427F-B437-A0A0FD991994}"/>
              </a:ext>
            </a:extLst>
          </p:cNvPr>
          <p:cNvSpPr/>
          <p:nvPr/>
        </p:nvSpPr>
        <p:spPr>
          <a:xfrm>
            <a:off x="8140394" y="2766200"/>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Methodology – Structure of Autoencoder</a:t>
            </a:r>
          </a:p>
        </p:txBody>
      </p:sp>
      <p:sp>
        <p:nvSpPr>
          <p:cNvPr id="6" name="Rectangle 5">
            <a:extLst>
              <a:ext uri="{FF2B5EF4-FFF2-40B4-BE49-F238E27FC236}">
                <a16:creationId xmlns:a16="http://schemas.microsoft.com/office/drawing/2014/main" id="{9662C8AE-F60E-42F1-9183-2219C3E4BCAC}"/>
              </a:ext>
            </a:extLst>
          </p:cNvPr>
          <p:cNvSpPr/>
          <p:nvPr/>
        </p:nvSpPr>
        <p:spPr>
          <a:xfrm>
            <a:off x="3902697" y="948753"/>
            <a:ext cx="4374037" cy="3968684"/>
          </a:xfrm>
          <a:prstGeom prst="rect">
            <a:avLst/>
          </a:prstGeom>
          <a:noFill/>
          <a:ln w="38100">
            <a:prstDash val="dash"/>
            <a:extLst>
              <a:ext uri="{C807C97D-BFC1-408E-A445-0C87EB9F89A2}">
                <ask:lineSketchStyleProps xmlns:ask="http://schemas.microsoft.com/office/drawing/2018/sketchyshapes" sd="2650216993">
                  <a:custGeom>
                    <a:avLst/>
                    <a:gdLst>
                      <a:gd name="connsiteX0" fmla="*/ 0 w 4374037"/>
                      <a:gd name="connsiteY0" fmla="*/ 0 h 3968684"/>
                      <a:gd name="connsiteX1" fmla="*/ 4374037 w 4374037"/>
                      <a:gd name="connsiteY1" fmla="*/ 0 h 3968684"/>
                      <a:gd name="connsiteX2" fmla="*/ 4374037 w 4374037"/>
                      <a:gd name="connsiteY2" fmla="*/ 3968684 h 3968684"/>
                      <a:gd name="connsiteX3" fmla="*/ 0 w 4374037"/>
                      <a:gd name="connsiteY3" fmla="*/ 3968684 h 3968684"/>
                      <a:gd name="connsiteX4" fmla="*/ 0 w 4374037"/>
                      <a:gd name="connsiteY4" fmla="*/ 0 h 3968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4037" h="3968684" extrusionOk="0">
                        <a:moveTo>
                          <a:pt x="0" y="0"/>
                        </a:moveTo>
                        <a:cubicBezTo>
                          <a:pt x="1011181" y="-5264"/>
                          <a:pt x="3280735" y="84467"/>
                          <a:pt x="4374037" y="0"/>
                        </a:cubicBezTo>
                        <a:cubicBezTo>
                          <a:pt x="4245864" y="950182"/>
                          <a:pt x="4503187" y="2260090"/>
                          <a:pt x="4374037" y="3968684"/>
                        </a:cubicBezTo>
                        <a:cubicBezTo>
                          <a:pt x="2492589" y="4075004"/>
                          <a:pt x="920947" y="3961035"/>
                          <a:pt x="0" y="3968684"/>
                        </a:cubicBezTo>
                        <a:cubicBezTo>
                          <a:pt x="160128" y="2969685"/>
                          <a:pt x="25049" y="929132"/>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E226FA3B-D7C6-42EC-8DCC-80A4143B8B33}"/>
              </a:ext>
            </a:extLst>
          </p:cNvPr>
          <p:cNvSpPr txBox="1"/>
          <p:nvPr/>
        </p:nvSpPr>
        <p:spPr>
          <a:xfrm>
            <a:off x="5349642" y="929899"/>
            <a:ext cx="1492716" cy="369332"/>
          </a:xfrm>
          <a:prstGeom prst="rect">
            <a:avLst/>
          </a:prstGeom>
          <a:noFill/>
        </p:spPr>
        <p:txBody>
          <a:bodyPr wrap="none" rtlCol="0">
            <a:spAutoFit/>
          </a:bodyPr>
          <a:lstStyle/>
          <a:p>
            <a:r>
              <a:rPr lang="en-US" dirty="0"/>
              <a:t>Autoencoder</a:t>
            </a:r>
          </a:p>
        </p:txBody>
      </p:sp>
      <p:sp>
        <p:nvSpPr>
          <p:cNvPr id="43" name="文字方塊 7">
            <a:extLst>
              <a:ext uri="{FF2B5EF4-FFF2-40B4-BE49-F238E27FC236}">
                <a16:creationId xmlns:a16="http://schemas.microsoft.com/office/drawing/2014/main" id="{7EA63169-53B6-457A-8356-ED700B42B848}"/>
              </a:ext>
            </a:extLst>
          </p:cNvPr>
          <p:cNvSpPr txBox="1"/>
          <p:nvPr/>
        </p:nvSpPr>
        <p:spPr>
          <a:xfrm>
            <a:off x="5353204" y="4441609"/>
            <a:ext cx="15455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Latent Space</a:t>
            </a:r>
          </a:p>
        </p:txBody>
      </p:sp>
      <p:grpSp>
        <p:nvGrpSpPr>
          <p:cNvPr id="4" name="Group 3">
            <a:extLst>
              <a:ext uri="{FF2B5EF4-FFF2-40B4-BE49-F238E27FC236}">
                <a16:creationId xmlns:a16="http://schemas.microsoft.com/office/drawing/2014/main" id="{4288815D-425D-4044-B02B-534E43CF12C1}"/>
              </a:ext>
            </a:extLst>
          </p:cNvPr>
          <p:cNvGrpSpPr/>
          <p:nvPr/>
        </p:nvGrpSpPr>
        <p:grpSpPr>
          <a:xfrm>
            <a:off x="5830899" y="1955741"/>
            <a:ext cx="534794" cy="1838032"/>
            <a:chOff x="5830899" y="1955741"/>
            <a:chExt cx="534794" cy="1838032"/>
          </a:xfrm>
        </p:grpSpPr>
        <p:sp>
          <p:nvSpPr>
            <p:cNvPr id="44" name="矩形 37">
              <a:extLst>
                <a:ext uri="{FF2B5EF4-FFF2-40B4-BE49-F238E27FC236}">
                  <a16:creationId xmlns:a16="http://schemas.microsoft.com/office/drawing/2014/main" id="{3C180A17-30AB-4EFE-9577-5B3A13303E41}"/>
                </a:ext>
              </a:extLst>
            </p:cNvPr>
            <p:cNvSpPr/>
            <p:nvPr/>
          </p:nvSpPr>
          <p:spPr>
            <a:xfrm>
              <a:off x="5830899" y="3094094"/>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5" name="矩形 38">
              <a:extLst>
                <a:ext uri="{FF2B5EF4-FFF2-40B4-BE49-F238E27FC236}">
                  <a16:creationId xmlns:a16="http://schemas.microsoft.com/office/drawing/2014/main" id="{E7D5A278-2B38-415F-9CB1-7F77F5D69BF7}"/>
                </a:ext>
              </a:extLst>
            </p:cNvPr>
            <p:cNvSpPr/>
            <p:nvPr/>
          </p:nvSpPr>
          <p:spPr>
            <a:xfrm>
              <a:off x="5830899" y="2904368"/>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6" name="矩形 39">
              <a:extLst>
                <a:ext uri="{FF2B5EF4-FFF2-40B4-BE49-F238E27FC236}">
                  <a16:creationId xmlns:a16="http://schemas.microsoft.com/office/drawing/2014/main" id="{20CE9E22-E799-46A6-80F6-A19F2D86C3C7}"/>
                </a:ext>
              </a:extLst>
            </p:cNvPr>
            <p:cNvSpPr/>
            <p:nvPr/>
          </p:nvSpPr>
          <p:spPr>
            <a:xfrm>
              <a:off x="5830899" y="3473545"/>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7" name="矩形 40">
              <a:extLst>
                <a:ext uri="{FF2B5EF4-FFF2-40B4-BE49-F238E27FC236}">
                  <a16:creationId xmlns:a16="http://schemas.microsoft.com/office/drawing/2014/main" id="{A063A476-778D-4EE8-B1D3-FB3FC3E7BDF5}"/>
                </a:ext>
              </a:extLst>
            </p:cNvPr>
            <p:cNvSpPr/>
            <p:nvPr/>
          </p:nvSpPr>
          <p:spPr>
            <a:xfrm>
              <a:off x="5830899" y="3283819"/>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8" name="矩形 41">
              <a:extLst>
                <a:ext uri="{FF2B5EF4-FFF2-40B4-BE49-F238E27FC236}">
                  <a16:creationId xmlns:a16="http://schemas.microsoft.com/office/drawing/2014/main" id="{8F804F43-536B-4EE8-A89E-C4C9121C5489}"/>
                </a:ext>
              </a:extLst>
            </p:cNvPr>
            <p:cNvSpPr/>
            <p:nvPr/>
          </p:nvSpPr>
          <p:spPr>
            <a:xfrm>
              <a:off x="5830899" y="2714643"/>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9" name="矩形 42">
              <a:extLst>
                <a:ext uri="{FF2B5EF4-FFF2-40B4-BE49-F238E27FC236}">
                  <a16:creationId xmlns:a16="http://schemas.microsoft.com/office/drawing/2014/main" id="{3220643F-C9AF-4067-9EEB-876BE05B08C0}"/>
                </a:ext>
              </a:extLst>
            </p:cNvPr>
            <p:cNvSpPr/>
            <p:nvPr/>
          </p:nvSpPr>
          <p:spPr>
            <a:xfrm>
              <a:off x="5830899" y="2524918"/>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0" name="矩形 43">
              <a:extLst>
                <a:ext uri="{FF2B5EF4-FFF2-40B4-BE49-F238E27FC236}">
                  <a16:creationId xmlns:a16="http://schemas.microsoft.com/office/drawing/2014/main" id="{22F5CAC8-3B96-4747-9BBB-BC2A15AAC6A6}"/>
                </a:ext>
              </a:extLst>
            </p:cNvPr>
            <p:cNvSpPr/>
            <p:nvPr/>
          </p:nvSpPr>
          <p:spPr>
            <a:xfrm>
              <a:off x="5830899" y="2335192"/>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1" name="矩形 44">
              <a:extLst>
                <a:ext uri="{FF2B5EF4-FFF2-40B4-BE49-F238E27FC236}">
                  <a16:creationId xmlns:a16="http://schemas.microsoft.com/office/drawing/2014/main" id="{8DC6D77F-7077-4186-8280-881E3ED2C4B6}"/>
                </a:ext>
              </a:extLst>
            </p:cNvPr>
            <p:cNvSpPr/>
            <p:nvPr/>
          </p:nvSpPr>
          <p:spPr>
            <a:xfrm>
              <a:off x="5830899" y="2145466"/>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2" name="矩形 45">
              <a:extLst>
                <a:ext uri="{FF2B5EF4-FFF2-40B4-BE49-F238E27FC236}">
                  <a16:creationId xmlns:a16="http://schemas.microsoft.com/office/drawing/2014/main" id="{F89915E9-EF0F-4288-9B77-42066317B6A2}"/>
                </a:ext>
              </a:extLst>
            </p:cNvPr>
            <p:cNvSpPr/>
            <p:nvPr/>
          </p:nvSpPr>
          <p:spPr>
            <a:xfrm>
              <a:off x="5830899" y="1955741"/>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3" name="矩形 37">
              <a:extLst>
                <a:ext uri="{FF2B5EF4-FFF2-40B4-BE49-F238E27FC236}">
                  <a16:creationId xmlns:a16="http://schemas.microsoft.com/office/drawing/2014/main" id="{DF0377ED-BD20-4C2E-A3D1-452BD0F60678}"/>
                </a:ext>
              </a:extLst>
            </p:cNvPr>
            <p:cNvSpPr/>
            <p:nvPr/>
          </p:nvSpPr>
          <p:spPr>
            <a:xfrm>
              <a:off x="5830899" y="3663270"/>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719777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 name="梯形 35">
            <a:extLst>
              <a:ext uri="{FF2B5EF4-FFF2-40B4-BE49-F238E27FC236}">
                <a16:creationId xmlns:a16="http://schemas.microsoft.com/office/drawing/2014/main" id="{F17C1B13-08A6-4DBB-87FA-D0A98ECEF2F0}"/>
              </a:ext>
            </a:extLst>
          </p:cNvPr>
          <p:cNvSpPr/>
          <p:nvPr/>
        </p:nvSpPr>
        <p:spPr>
          <a:xfrm rot="5400000">
            <a:off x="3122908" y="2294672"/>
            <a:ext cx="3070053" cy="1116880"/>
          </a:xfrm>
          <a:prstGeom prst="trapezoid">
            <a:avLst>
              <a:gd name="adj" fmla="val 49700"/>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endParaRPr lang="en-US" kern="0" dirty="0">
              <a:solidFill>
                <a:prstClr val="white"/>
              </a:solidFill>
              <a:latin typeface="Calibri" panose="020F0502020204030204"/>
              <a:ea typeface="+mn-ea"/>
            </a:endParaRPr>
          </a:p>
        </p:txBody>
      </p:sp>
      <p:sp>
        <p:nvSpPr>
          <p:cNvPr id="150" name="文字方塊 3">
            <a:extLst>
              <a:ext uri="{FF2B5EF4-FFF2-40B4-BE49-F238E27FC236}">
                <a16:creationId xmlns:a16="http://schemas.microsoft.com/office/drawing/2014/main" id="{0F278E73-AE17-4FD1-990C-987D06405FE6}"/>
              </a:ext>
            </a:extLst>
          </p:cNvPr>
          <p:cNvSpPr txBox="1"/>
          <p:nvPr/>
        </p:nvSpPr>
        <p:spPr>
          <a:xfrm>
            <a:off x="4232926" y="4441609"/>
            <a:ext cx="850018" cy="3128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Encoder</a:t>
            </a:r>
          </a:p>
        </p:txBody>
      </p:sp>
      <p:sp>
        <p:nvSpPr>
          <p:cNvPr id="151" name="文字方塊 4">
            <a:extLst>
              <a:ext uri="{FF2B5EF4-FFF2-40B4-BE49-F238E27FC236}">
                <a16:creationId xmlns:a16="http://schemas.microsoft.com/office/drawing/2014/main" id="{92E6E828-CA56-46C7-B49C-3AB01F290D4F}"/>
              </a:ext>
            </a:extLst>
          </p:cNvPr>
          <p:cNvSpPr txBox="1"/>
          <p:nvPr/>
        </p:nvSpPr>
        <p:spPr>
          <a:xfrm>
            <a:off x="7135921" y="4441609"/>
            <a:ext cx="860460" cy="3128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Decoder</a:t>
            </a:r>
          </a:p>
        </p:txBody>
      </p:sp>
      <p:sp>
        <p:nvSpPr>
          <p:cNvPr id="155" name="梯形 14">
            <a:extLst>
              <a:ext uri="{FF2B5EF4-FFF2-40B4-BE49-F238E27FC236}">
                <a16:creationId xmlns:a16="http://schemas.microsoft.com/office/drawing/2014/main" id="{DF11063C-6200-488F-8B84-AC417C9EAED4}"/>
              </a:ext>
            </a:extLst>
          </p:cNvPr>
          <p:cNvSpPr/>
          <p:nvPr/>
        </p:nvSpPr>
        <p:spPr>
          <a:xfrm rot="16200000">
            <a:off x="6031124" y="2294673"/>
            <a:ext cx="3070055" cy="1116880"/>
          </a:xfrm>
          <a:prstGeom prst="trapezoid">
            <a:avLst>
              <a:gd name="adj" fmla="val 49700"/>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endParaRPr lang="en-US" kern="0" dirty="0">
              <a:solidFill>
                <a:prstClr val="white"/>
              </a:solidFill>
              <a:latin typeface="Calibri" panose="020F0502020204030204"/>
              <a:ea typeface="+mn-ea"/>
            </a:endParaRPr>
          </a:p>
        </p:txBody>
      </p:sp>
      <p:sp>
        <p:nvSpPr>
          <p:cNvPr id="156" name="箭號: 向右 18">
            <a:extLst>
              <a:ext uri="{FF2B5EF4-FFF2-40B4-BE49-F238E27FC236}">
                <a16:creationId xmlns:a16="http://schemas.microsoft.com/office/drawing/2014/main" id="{EFEBEC15-7EB8-41A6-B70B-280FF70ECD43}"/>
              </a:ext>
            </a:extLst>
          </p:cNvPr>
          <p:cNvSpPr/>
          <p:nvPr/>
        </p:nvSpPr>
        <p:spPr>
          <a:xfrm>
            <a:off x="3708610" y="2760928"/>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箭號: 向右 20">
            <a:extLst>
              <a:ext uri="{FF2B5EF4-FFF2-40B4-BE49-F238E27FC236}">
                <a16:creationId xmlns:a16="http://schemas.microsoft.com/office/drawing/2014/main" id="{75503357-8B2E-4D7E-BA59-49C4B2BF6241}"/>
              </a:ext>
            </a:extLst>
          </p:cNvPr>
          <p:cNvSpPr/>
          <p:nvPr/>
        </p:nvSpPr>
        <p:spPr>
          <a:xfrm>
            <a:off x="5234677" y="2766200"/>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箭號: 向右 21">
            <a:extLst>
              <a:ext uri="{FF2B5EF4-FFF2-40B4-BE49-F238E27FC236}">
                <a16:creationId xmlns:a16="http://schemas.microsoft.com/office/drawing/2014/main" id="{DA8EE959-FAC2-4DF4-82EE-4EBAE54BF397}"/>
              </a:ext>
            </a:extLst>
          </p:cNvPr>
          <p:cNvSpPr/>
          <p:nvPr/>
        </p:nvSpPr>
        <p:spPr>
          <a:xfrm>
            <a:off x="6618614" y="2766200"/>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文字方塊 23">
            <a:extLst>
              <a:ext uri="{FF2B5EF4-FFF2-40B4-BE49-F238E27FC236}">
                <a16:creationId xmlns:a16="http://schemas.microsoft.com/office/drawing/2014/main" id="{17D9CBC2-758F-4646-BD8C-4290A8AF8DCE}"/>
              </a:ext>
            </a:extLst>
          </p:cNvPr>
          <p:cNvSpPr txBox="1"/>
          <p:nvPr/>
        </p:nvSpPr>
        <p:spPr>
          <a:xfrm>
            <a:off x="8565052" y="4441609"/>
            <a:ext cx="2176211" cy="3128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Reconstructed Windows</a:t>
            </a:r>
          </a:p>
        </p:txBody>
      </p:sp>
      <p:sp>
        <p:nvSpPr>
          <p:cNvPr id="171" name="箭號: 向右 46">
            <a:extLst>
              <a:ext uri="{FF2B5EF4-FFF2-40B4-BE49-F238E27FC236}">
                <a16:creationId xmlns:a16="http://schemas.microsoft.com/office/drawing/2014/main" id="{81F1152E-375F-427F-B437-A0A0FD991994}"/>
              </a:ext>
            </a:extLst>
          </p:cNvPr>
          <p:cNvSpPr/>
          <p:nvPr/>
        </p:nvSpPr>
        <p:spPr>
          <a:xfrm>
            <a:off x="8140394" y="2766200"/>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Methodology – Loss of Autoencoder</a:t>
            </a:r>
          </a:p>
        </p:txBody>
      </p:sp>
      <p:sp>
        <p:nvSpPr>
          <p:cNvPr id="6" name="Rectangle 5">
            <a:extLst>
              <a:ext uri="{FF2B5EF4-FFF2-40B4-BE49-F238E27FC236}">
                <a16:creationId xmlns:a16="http://schemas.microsoft.com/office/drawing/2014/main" id="{9662C8AE-F60E-42F1-9183-2219C3E4BCAC}"/>
              </a:ext>
            </a:extLst>
          </p:cNvPr>
          <p:cNvSpPr/>
          <p:nvPr/>
        </p:nvSpPr>
        <p:spPr>
          <a:xfrm>
            <a:off x="3902697" y="948753"/>
            <a:ext cx="4374037" cy="3968684"/>
          </a:xfrm>
          <a:prstGeom prst="rect">
            <a:avLst/>
          </a:prstGeom>
          <a:noFill/>
          <a:ln w="38100">
            <a:prstDash val="dash"/>
            <a:extLst>
              <a:ext uri="{C807C97D-BFC1-408E-A445-0C87EB9F89A2}">
                <ask:lineSketchStyleProps xmlns:ask="http://schemas.microsoft.com/office/drawing/2018/sketchyshapes" sd="2650216993">
                  <a:custGeom>
                    <a:avLst/>
                    <a:gdLst>
                      <a:gd name="connsiteX0" fmla="*/ 0 w 4374037"/>
                      <a:gd name="connsiteY0" fmla="*/ 0 h 3968684"/>
                      <a:gd name="connsiteX1" fmla="*/ 4374037 w 4374037"/>
                      <a:gd name="connsiteY1" fmla="*/ 0 h 3968684"/>
                      <a:gd name="connsiteX2" fmla="*/ 4374037 w 4374037"/>
                      <a:gd name="connsiteY2" fmla="*/ 3968684 h 3968684"/>
                      <a:gd name="connsiteX3" fmla="*/ 0 w 4374037"/>
                      <a:gd name="connsiteY3" fmla="*/ 3968684 h 3968684"/>
                      <a:gd name="connsiteX4" fmla="*/ 0 w 4374037"/>
                      <a:gd name="connsiteY4" fmla="*/ 0 h 3968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4037" h="3968684" extrusionOk="0">
                        <a:moveTo>
                          <a:pt x="0" y="0"/>
                        </a:moveTo>
                        <a:cubicBezTo>
                          <a:pt x="1011181" y="-5264"/>
                          <a:pt x="3280735" y="84467"/>
                          <a:pt x="4374037" y="0"/>
                        </a:cubicBezTo>
                        <a:cubicBezTo>
                          <a:pt x="4245864" y="950182"/>
                          <a:pt x="4503187" y="2260090"/>
                          <a:pt x="4374037" y="3968684"/>
                        </a:cubicBezTo>
                        <a:cubicBezTo>
                          <a:pt x="2492589" y="4075004"/>
                          <a:pt x="920947" y="3961035"/>
                          <a:pt x="0" y="3968684"/>
                        </a:cubicBezTo>
                        <a:cubicBezTo>
                          <a:pt x="160128" y="2969685"/>
                          <a:pt x="25049" y="929132"/>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E226FA3B-D7C6-42EC-8DCC-80A4143B8B33}"/>
              </a:ext>
            </a:extLst>
          </p:cNvPr>
          <p:cNvSpPr txBox="1"/>
          <p:nvPr/>
        </p:nvSpPr>
        <p:spPr>
          <a:xfrm>
            <a:off x="5349642" y="929899"/>
            <a:ext cx="1492716" cy="369332"/>
          </a:xfrm>
          <a:prstGeom prst="rect">
            <a:avLst/>
          </a:prstGeom>
          <a:noFill/>
        </p:spPr>
        <p:txBody>
          <a:bodyPr wrap="none" rtlCol="0">
            <a:spAutoFit/>
          </a:bodyPr>
          <a:lstStyle/>
          <a:p>
            <a:r>
              <a:rPr lang="en-US" dirty="0"/>
              <a:t>Autoencoder</a:t>
            </a:r>
          </a:p>
        </p:txBody>
      </p:sp>
      <p:sp>
        <p:nvSpPr>
          <p:cNvPr id="8" name="TextBox 7">
            <a:extLst>
              <a:ext uri="{FF2B5EF4-FFF2-40B4-BE49-F238E27FC236}">
                <a16:creationId xmlns:a16="http://schemas.microsoft.com/office/drawing/2014/main" id="{C4F19E67-E854-47D0-AF31-B2AC8E2B2697}"/>
              </a:ext>
            </a:extLst>
          </p:cNvPr>
          <p:cNvSpPr txBox="1"/>
          <p:nvPr/>
        </p:nvSpPr>
        <p:spPr>
          <a:xfrm>
            <a:off x="2740080" y="5212993"/>
            <a:ext cx="7135287" cy="646331"/>
          </a:xfrm>
          <a:prstGeom prst="rect">
            <a:avLst/>
          </a:prstGeom>
          <a:noFill/>
        </p:spPr>
        <p:txBody>
          <a:bodyPr wrap="none" rtlCol="0">
            <a:spAutoFit/>
          </a:bodyPr>
          <a:lstStyle/>
          <a:p>
            <a:r>
              <a:rPr lang="en-US" dirty="0"/>
              <a:t>Loss = mean square error between input and reconstructed data</a:t>
            </a:r>
          </a:p>
          <a:p>
            <a:r>
              <a:rPr lang="en-US" dirty="0"/>
              <a:t>Loss is used to update the parameters inside the autoencoder model</a:t>
            </a:r>
          </a:p>
        </p:txBody>
      </p:sp>
      <p:cxnSp>
        <p:nvCxnSpPr>
          <p:cNvPr id="12" name="Connector: Elbow 11">
            <a:extLst>
              <a:ext uri="{FF2B5EF4-FFF2-40B4-BE49-F238E27FC236}">
                <a16:creationId xmlns:a16="http://schemas.microsoft.com/office/drawing/2014/main" id="{5D84ACE9-09B2-40CC-8090-E0BAACF657A1}"/>
              </a:ext>
            </a:extLst>
          </p:cNvPr>
          <p:cNvCxnSpPr>
            <a:cxnSpLocks/>
          </p:cNvCxnSpPr>
          <p:nvPr/>
        </p:nvCxnSpPr>
        <p:spPr>
          <a:xfrm flipH="1">
            <a:off x="9450787" y="4754471"/>
            <a:ext cx="637903" cy="637446"/>
          </a:xfrm>
          <a:prstGeom prst="bentConnector3">
            <a:avLst>
              <a:gd name="adj1" fmla="val 123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2640730C-C73D-4128-9B54-2B7AE7E27A9B}"/>
              </a:ext>
            </a:extLst>
          </p:cNvPr>
          <p:cNvCxnSpPr>
            <a:cxnSpLocks/>
          </p:cNvCxnSpPr>
          <p:nvPr/>
        </p:nvCxnSpPr>
        <p:spPr>
          <a:xfrm>
            <a:off x="2144032" y="5087940"/>
            <a:ext cx="596048" cy="309719"/>
          </a:xfrm>
          <a:prstGeom prst="bentConnector3">
            <a:avLst>
              <a:gd name="adj1" fmla="val 273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文字方塊 7">
            <a:extLst>
              <a:ext uri="{FF2B5EF4-FFF2-40B4-BE49-F238E27FC236}">
                <a16:creationId xmlns:a16="http://schemas.microsoft.com/office/drawing/2014/main" id="{8779CF17-248B-4AF8-8CB0-5B2670D6543E}"/>
              </a:ext>
            </a:extLst>
          </p:cNvPr>
          <p:cNvSpPr txBox="1"/>
          <p:nvPr/>
        </p:nvSpPr>
        <p:spPr>
          <a:xfrm>
            <a:off x="5353204" y="4441609"/>
            <a:ext cx="15455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Latent Space</a:t>
            </a:r>
          </a:p>
        </p:txBody>
      </p:sp>
      <p:grpSp>
        <p:nvGrpSpPr>
          <p:cNvPr id="54" name="Group 53">
            <a:extLst>
              <a:ext uri="{FF2B5EF4-FFF2-40B4-BE49-F238E27FC236}">
                <a16:creationId xmlns:a16="http://schemas.microsoft.com/office/drawing/2014/main" id="{D4894C5F-01DE-4D4D-A313-94FA6E748E53}"/>
              </a:ext>
            </a:extLst>
          </p:cNvPr>
          <p:cNvGrpSpPr/>
          <p:nvPr/>
        </p:nvGrpSpPr>
        <p:grpSpPr>
          <a:xfrm>
            <a:off x="5830899" y="1955741"/>
            <a:ext cx="534794" cy="1838032"/>
            <a:chOff x="5830899" y="1955741"/>
            <a:chExt cx="534794" cy="1838032"/>
          </a:xfrm>
        </p:grpSpPr>
        <p:sp>
          <p:nvSpPr>
            <p:cNvPr id="55" name="矩形 37">
              <a:extLst>
                <a:ext uri="{FF2B5EF4-FFF2-40B4-BE49-F238E27FC236}">
                  <a16:creationId xmlns:a16="http://schemas.microsoft.com/office/drawing/2014/main" id="{57B5B18B-09EA-4B79-9135-ABF3B970575E}"/>
                </a:ext>
              </a:extLst>
            </p:cNvPr>
            <p:cNvSpPr/>
            <p:nvPr/>
          </p:nvSpPr>
          <p:spPr>
            <a:xfrm>
              <a:off x="5830899" y="3094094"/>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6" name="矩形 38">
              <a:extLst>
                <a:ext uri="{FF2B5EF4-FFF2-40B4-BE49-F238E27FC236}">
                  <a16:creationId xmlns:a16="http://schemas.microsoft.com/office/drawing/2014/main" id="{4C5E5F56-4F5B-457F-9F05-970281B042DA}"/>
                </a:ext>
              </a:extLst>
            </p:cNvPr>
            <p:cNvSpPr/>
            <p:nvPr/>
          </p:nvSpPr>
          <p:spPr>
            <a:xfrm>
              <a:off x="5830899" y="2904368"/>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 name="矩形 39">
              <a:extLst>
                <a:ext uri="{FF2B5EF4-FFF2-40B4-BE49-F238E27FC236}">
                  <a16:creationId xmlns:a16="http://schemas.microsoft.com/office/drawing/2014/main" id="{0CA5EB82-2D66-4DEC-AC36-2B22BAFB25CD}"/>
                </a:ext>
              </a:extLst>
            </p:cNvPr>
            <p:cNvSpPr/>
            <p:nvPr/>
          </p:nvSpPr>
          <p:spPr>
            <a:xfrm>
              <a:off x="5830899" y="3473545"/>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8" name="矩形 40">
              <a:extLst>
                <a:ext uri="{FF2B5EF4-FFF2-40B4-BE49-F238E27FC236}">
                  <a16:creationId xmlns:a16="http://schemas.microsoft.com/office/drawing/2014/main" id="{3AA5BE2E-6D86-47D4-A0B3-BE890413CB93}"/>
                </a:ext>
              </a:extLst>
            </p:cNvPr>
            <p:cNvSpPr/>
            <p:nvPr/>
          </p:nvSpPr>
          <p:spPr>
            <a:xfrm>
              <a:off x="5830899" y="3283819"/>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9" name="矩形 41">
              <a:extLst>
                <a:ext uri="{FF2B5EF4-FFF2-40B4-BE49-F238E27FC236}">
                  <a16:creationId xmlns:a16="http://schemas.microsoft.com/office/drawing/2014/main" id="{DD2AE955-126D-4546-9500-5CC2FE6CFCC4}"/>
                </a:ext>
              </a:extLst>
            </p:cNvPr>
            <p:cNvSpPr/>
            <p:nvPr/>
          </p:nvSpPr>
          <p:spPr>
            <a:xfrm>
              <a:off x="5830899" y="2714643"/>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0" name="矩形 42">
              <a:extLst>
                <a:ext uri="{FF2B5EF4-FFF2-40B4-BE49-F238E27FC236}">
                  <a16:creationId xmlns:a16="http://schemas.microsoft.com/office/drawing/2014/main" id="{3EA3EB1F-4FCA-42CF-85DE-FED935EB4AAE}"/>
                </a:ext>
              </a:extLst>
            </p:cNvPr>
            <p:cNvSpPr/>
            <p:nvPr/>
          </p:nvSpPr>
          <p:spPr>
            <a:xfrm>
              <a:off x="5830899" y="2524918"/>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1" name="矩形 43">
              <a:extLst>
                <a:ext uri="{FF2B5EF4-FFF2-40B4-BE49-F238E27FC236}">
                  <a16:creationId xmlns:a16="http://schemas.microsoft.com/office/drawing/2014/main" id="{71DEA72B-183B-4C98-8719-18269F7C7777}"/>
                </a:ext>
              </a:extLst>
            </p:cNvPr>
            <p:cNvSpPr/>
            <p:nvPr/>
          </p:nvSpPr>
          <p:spPr>
            <a:xfrm>
              <a:off x="5830899" y="2335192"/>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2" name="矩形 44">
              <a:extLst>
                <a:ext uri="{FF2B5EF4-FFF2-40B4-BE49-F238E27FC236}">
                  <a16:creationId xmlns:a16="http://schemas.microsoft.com/office/drawing/2014/main" id="{208A3BCE-6010-492C-8275-2610CD5F3160}"/>
                </a:ext>
              </a:extLst>
            </p:cNvPr>
            <p:cNvSpPr/>
            <p:nvPr/>
          </p:nvSpPr>
          <p:spPr>
            <a:xfrm>
              <a:off x="5830899" y="2145466"/>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 name="矩形 45">
              <a:extLst>
                <a:ext uri="{FF2B5EF4-FFF2-40B4-BE49-F238E27FC236}">
                  <a16:creationId xmlns:a16="http://schemas.microsoft.com/office/drawing/2014/main" id="{8C18B3A5-326C-4302-83A6-168EDC2EB67F}"/>
                </a:ext>
              </a:extLst>
            </p:cNvPr>
            <p:cNvSpPr/>
            <p:nvPr/>
          </p:nvSpPr>
          <p:spPr>
            <a:xfrm>
              <a:off x="5830899" y="1955741"/>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4" name="矩形 37">
              <a:extLst>
                <a:ext uri="{FF2B5EF4-FFF2-40B4-BE49-F238E27FC236}">
                  <a16:creationId xmlns:a16="http://schemas.microsoft.com/office/drawing/2014/main" id="{9B72E12E-AAE5-4E8D-935E-DC9077C92FFB}"/>
                </a:ext>
              </a:extLst>
            </p:cNvPr>
            <p:cNvSpPr/>
            <p:nvPr/>
          </p:nvSpPr>
          <p:spPr>
            <a:xfrm>
              <a:off x="5830899" y="3663270"/>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51" name="文字方塊 17">
            <a:extLst>
              <a:ext uri="{FF2B5EF4-FFF2-40B4-BE49-F238E27FC236}">
                <a16:creationId xmlns:a16="http://schemas.microsoft.com/office/drawing/2014/main" id="{6FEEC6AA-7D4C-48B1-9BCB-7F5E0CF9BD35}"/>
              </a:ext>
            </a:extLst>
          </p:cNvPr>
          <p:cNvSpPr txBox="1"/>
          <p:nvPr/>
        </p:nvSpPr>
        <p:spPr>
          <a:xfrm>
            <a:off x="1269423" y="4441609"/>
            <a:ext cx="1921408"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ea typeface="+mn-ea"/>
                <a:cs typeface="Arial" panose="020B0604020202020204" pitchFamily="34" charset="0"/>
              </a:rPr>
              <a:t>One mini-batch of </a:t>
            </a: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input windows</a:t>
            </a:r>
          </a:p>
        </p:txBody>
      </p:sp>
      <p:sp>
        <p:nvSpPr>
          <p:cNvPr id="52" name="矩形 12">
            <a:extLst>
              <a:ext uri="{FF2B5EF4-FFF2-40B4-BE49-F238E27FC236}">
                <a16:creationId xmlns:a16="http://schemas.microsoft.com/office/drawing/2014/main" id="{BE5350B9-6E8C-4DD4-B57E-B08EB2D7D7E9}"/>
              </a:ext>
            </a:extLst>
          </p:cNvPr>
          <p:cNvSpPr/>
          <p:nvPr/>
        </p:nvSpPr>
        <p:spPr>
          <a:xfrm>
            <a:off x="8536278" y="4135750"/>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3" name="矩形 26">
            <a:extLst>
              <a:ext uri="{FF2B5EF4-FFF2-40B4-BE49-F238E27FC236}">
                <a16:creationId xmlns:a16="http://schemas.microsoft.com/office/drawing/2014/main" id="{0D3ECF92-2770-4145-8111-72380A95BDE1}"/>
              </a:ext>
            </a:extLst>
          </p:cNvPr>
          <p:cNvSpPr/>
          <p:nvPr/>
        </p:nvSpPr>
        <p:spPr>
          <a:xfrm>
            <a:off x="8660375" y="3822675"/>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6" name="矩形 27">
            <a:extLst>
              <a:ext uri="{FF2B5EF4-FFF2-40B4-BE49-F238E27FC236}">
                <a16:creationId xmlns:a16="http://schemas.microsoft.com/office/drawing/2014/main" id="{C595540C-A695-46D0-885F-A368175FE1A8}"/>
              </a:ext>
            </a:extLst>
          </p:cNvPr>
          <p:cNvSpPr/>
          <p:nvPr/>
        </p:nvSpPr>
        <p:spPr>
          <a:xfrm>
            <a:off x="8784473" y="3509602"/>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 name="矩形 28">
            <a:extLst>
              <a:ext uri="{FF2B5EF4-FFF2-40B4-BE49-F238E27FC236}">
                <a16:creationId xmlns:a16="http://schemas.microsoft.com/office/drawing/2014/main" id="{61DED00B-6D36-4CF3-B5A7-CDAD804168EB}"/>
              </a:ext>
            </a:extLst>
          </p:cNvPr>
          <p:cNvSpPr/>
          <p:nvPr/>
        </p:nvSpPr>
        <p:spPr>
          <a:xfrm>
            <a:off x="8908571" y="3196528"/>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 name="矩形 29">
            <a:extLst>
              <a:ext uri="{FF2B5EF4-FFF2-40B4-BE49-F238E27FC236}">
                <a16:creationId xmlns:a16="http://schemas.microsoft.com/office/drawing/2014/main" id="{AF2740F1-3899-43C0-AC07-C1C6D1D6B7CE}"/>
              </a:ext>
            </a:extLst>
          </p:cNvPr>
          <p:cNvSpPr/>
          <p:nvPr/>
        </p:nvSpPr>
        <p:spPr>
          <a:xfrm>
            <a:off x="9032669" y="2883454"/>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 name="矩形 30">
            <a:extLst>
              <a:ext uri="{FF2B5EF4-FFF2-40B4-BE49-F238E27FC236}">
                <a16:creationId xmlns:a16="http://schemas.microsoft.com/office/drawing/2014/main" id="{44D3DF86-43AE-4EED-AEFE-4C267E1BDF78}"/>
              </a:ext>
            </a:extLst>
          </p:cNvPr>
          <p:cNvSpPr/>
          <p:nvPr/>
        </p:nvSpPr>
        <p:spPr>
          <a:xfrm>
            <a:off x="9156766" y="2570381"/>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 name="矩形 31">
            <a:extLst>
              <a:ext uri="{FF2B5EF4-FFF2-40B4-BE49-F238E27FC236}">
                <a16:creationId xmlns:a16="http://schemas.microsoft.com/office/drawing/2014/main" id="{4EC4542B-C184-49C3-A3B7-9484CB2006C5}"/>
              </a:ext>
            </a:extLst>
          </p:cNvPr>
          <p:cNvSpPr/>
          <p:nvPr/>
        </p:nvSpPr>
        <p:spPr>
          <a:xfrm>
            <a:off x="9280864" y="2257307"/>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 name="矩形 32">
            <a:extLst>
              <a:ext uri="{FF2B5EF4-FFF2-40B4-BE49-F238E27FC236}">
                <a16:creationId xmlns:a16="http://schemas.microsoft.com/office/drawing/2014/main" id="{49933521-6A9F-45A1-9EDE-8BAA7D844549}"/>
              </a:ext>
            </a:extLst>
          </p:cNvPr>
          <p:cNvSpPr/>
          <p:nvPr/>
        </p:nvSpPr>
        <p:spPr>
          <a:xfrm>
            <a:off x="9404962" y="1944234"/>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 name="矩形 33">
            <a:extLst>
              <a:ext uri="{FF2B5EF4-FFF2-40B4-BE49-F238E27FC236}">
                <a16:creationId xmlns:a16="http://schemas.microsoft.com/office/drawing/2014/main" id="{81B52ABA-7366-4B78-BA04-3A91206B20AA}"/>
              </a:ext>
            </a:extLst>
          </p:cNvPr>
          <p:cNvSpPr/>
          <p:nvPr/>
        </p:nvSpPr>
        <p:spPr>
          <a:xfrm>
            <a:off x="9529060" y="1631160"/>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 name="矩形 34">
            <a:extLst>
              <a:ext uri="{FF2B5EF4-FFF2-40B4-BE49-F238E27FC236}">
                <a16:creationId xmlns:a16="http://schemas.microsoft.com/office/drawing/2014/main" id="{2C831223-33BC-4460-8613-F86D40C4BBAA}"/>
              </a:ext>
            </a:extLst>
          </p:cNvPr>
          <p:cNvSpPr/>
          <p:nvPr/>
        </p:nvSpPr>
        <p:spPr>
          <a:xfrm>
            <a:off x="9653157" y="1318087"/>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 name="矩形 36">
            <a:extLst>
              <a:ext uri="{FF2B5EF4-FFF2-40B4-BE49-F238E27FC236}">
                <a16:creationId xmlns:a16="http://schemas.microsoft.com/office/drawing/2014/main" id="{6EB924EA-8BE4-42FE-BC7F-0AC989FD2BF6}"/>
              </a:ext>
            </a:extLst>
          </p:cNvPr>
          <p:cNvSpPr/>
          <p:nvPr/>
        </p:nvSpPr>
        <p:spPr>
          <a:xfrm>
            <a:off x="1275348" y="4138746"/>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 name="矩形 37">
            <a:extLst>
              <a:ext uri="{FF2B5EF4-FFF2-40B4-BE49-F238E27FC236}">
                <a16:creationId xmlns:a16="http://schemas.microsoft.com/office/drawing/2014/main" id="{5726007E-8CCE-4EF2-8976-E11104239A3B}"/>
              </a:ext>
            </a:extLst>
          </p:cNvPr>
          <p:cNvSpPr/>
          <p:nvPr/>
        </p:nvSpPr>
        <p:spPr>
          <a:xfrm>
            <a:off x="1399446" y="3825671"/>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 name="矩形 38">
            <a:extLst>
              <a:ext uri="{FF2B5EF4-FFF2-40B4-BE49-F238E27FC236}">
                <a16:creationId xmlns:a16="http://schemas.microsoft.com/office/drawing/2014/main" id="{7BEE71EE-BBDF-43F5-93E2-955C399A4975}"/>
              </a:ext>
            </a:extLst>
          </p:cNvPr>
          <p:cNvSpPr/>
          <p:nvPr/>
        </p:nvSpPr>
        <p:spPr>
          <a:xfrm>
            <a:off x="1523543" y="3512597"/>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 name="矩形 39">
            <a:extLst>
              <a:ext uri="{FF2B5EF4-FFF2-40B4-BE49-F238E27FC236}">
                <a16:creationId xmlns:a16="http://schemas.microsoft.com/office/drawing/2014/main" id="{23EE9862-2B62-4F91-A71F-DEB4C255778E}"/>
              </a:ext>
            </a:extLst>
          </p:cNvPr>
          <p:cNvSpPr/>
          <p:nvPr/>
        </p:nvSpPr>
        <p:spPr>
          <a:xfrm>
            <a:off x="1647641" y="3199524"/>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 name="矩形 40">
            <a:extLst>
              <a:ext uri="{FF2B5EF4-FFF2-40B4-BE49-F238E27FC236}">
                <a16:creationId xmlns:a16="http://schemas.microsoft.com/office/drawing/2014/main" id="{9D0EC91B-9957-4CB5-B672-B3F69E03E9E1}"/>
              </a:ext>
            </a:extLst>
          </p:cNvPr>
          <p:cNvSpPr/>
          <p:nvPr/>
        </p:nvSpPr>
        <p:spPr>
          <a:xfrm>
            <a:off x="1771739" y="2886450"/>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 name="矩形 41">
            <a:extLst>
              <a:ext uri="{FF2B5EF4-FFF2-40B4-BE49-F238E27FC236}">
                <a16:creationId xmlns:a16="http://schemas.microsoft.com/office/drawing/2014/main" id="{34C28DF5-D6C9-4E9D-BB80-E152043E6E10}"/>
              </a:ext>
            </a:extLst>
          </p:cNvPr>
          <p:cNvSpPr/>
          <p:nvPr/>
        </p:nvSpPr>
        <p:spPr>
          <a:xfrm>
            <a:off x="1895837" y="2573376"/>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 name="矩形 42">
            <a:extLst>
              <a:ext uri="{FF2B5EF4-FFF2-40B4-BE49-F238E27FC236}">
                <a16:creationId xmlns:a16="http://schemas.microsoft.com/office/drawing/2014/main" id="{AA648E94-3381-40E4-B7AB-6958DA9E4FA5}"/>
              </a:ext>
            </a:extLst>
          </p:cNvPr>
          <p:cNvSpPr/>
          <p:nvPr/>
        </p:nvSpPr>
        <p:spPr>
          <a:xfrm>
            <a:off x="2019934" y="2260303"/>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 name="矩形 43">
            <a:extLst>
              <a:ext uri="{FF2B5EF4-FFF2-40B4-BE49-F238E27FC236}">
                <a16:creationId xmlns:a16="http://schemas.microsoft.com/office/drawing/2014/main" id="{013D014E-74A3-4A39-8455-3EDDD15A03A6}"/>
              </a:ext>
            </a:extLst>
          </p:cNvPr>
          <p:cNvSpPr/>
          <p:nvPr/>
        </p:nvSpPr>
        <p:spPr>
          <a:xfrm>
            <a:off x="2144032" y="1947229"/>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 name="矩形 44">
            <a:extLst>
              <a:ext uri="{FF2B5EF4-FFF2-40B4-BE49-F238E27FC236}">
                <a16:creationId xmlns:a16="http://schemas.microsoft.com/office/drawing/2014/main" id="{8EDC114C-3781-4727-82D6-9E311526C67E}"/>
              </a:ext>
            </a:extLst>
          </p:cNvPr>
          <p:cNvSpPr/>
          <p:nvPr/>
        </p:nvSpPr>
        <p:spPr>
          <a:xfrm>
            <a:off x="2268130" y="1634156"/>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 name="矩形 45">
            <a:extLst>
              <a:ext uri="{FF2B5EF4-FFF2-40B4-BE49-F238E27FC236}">
                <a16:creationId xmlns:a16="http://schemas.microsoft.com/office/drawing/2014/main" id="{7774B266-C1E5-42F2-BA22-FE34553A4A23}"/>
              </a:ext>
            </a:extLst>
          </p:cNvPr>
          <p:cNvSpPr/>
          <p:nvPr/>
        </p:nvSpPr>
        <p:spPr>
          <a:xfrm>
            <a:off x="2392228" y="1321082"/>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3192664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梯形 35">
            <a:extLst>
              <a:ext uri="{FF2B5EF4-FFF2-40B4-BE49-F238E27FC236}">
                <a16:creationId xmlns:a16="http://schemas.microsoft.com/office/drawing/2014/main" id="{F17C1B13-08A6-4DBB-87FA-D0A98ECEF2F0}"/>
              </a:ext>
            </a:extLst>
          </p:cNvPr>
          <p:cNvSpPr/>
          <p:nvPr/>
        </p:nvSpPr>
        <p:spPr>
          <a:xfrm rot="5400000">
            <a:off x="3122908" y="2294672"/>
            <a:ext cx="3070053" cy="1116880"/>
          </a:xfrm>
          <a:prstGeom prst="trapezoid">
            <a:avLst>
              <a:gd name="adj" fmla="val 49700"/>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endParaRPr lang="en-US" kern="0" dirty="0">
              <a:solidFill>
                <a:prstClr val="white"/>
              </a:solidFill>
              <a:latin typeface="Calibri" panose="020F0502020204030204"/>
              <a:ea typeface="+mn-ea"/>
            </a:endParaRPr>
          </a:p>
        </p:txBody>
      </p:sp>
      <p:sp>
        <p:nvSpPr>
          <p:cNvPr id="150" name="文字方塊 3">
            <a:extLst>
              <a:ext uri="{FF2B5EF4-FFF2-40B4-BE49-F238E27FC236}">
                <a16:creationId xmlns:a16="http://schemas.microsoft.com/office/drawing/2014/main" id="{0F278E73-AE17-4FD1-990C-987D06405FE6}"/>
              </a:ext>
            </a:extLst>
          </p:cNvPr>
          <p:cNvSpPr txBox="1"/>
          <p:nvPr/>
        </p:nvSpPr>
        <p:spPr>
          <a:xfrm>
            <a:off x="4232926" y="4441609"/>
            <a:ext cx="850018" cy="3128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Encoder</a:t>
            </a:r>
          </a:p>
        </p:txBody>
      </p:sp>
      <p:sp>
        <p:nvSpPr>
          <p:cNvPr id="151" name="文字方塊 4">
            <a:extLst>
              <a:ext uri="{FF2B5EF4-FFF2-40B4-BE49-F238E27FC236}">
                <a16:creationId xmlns:a16="http://schemas.microsoft.com/office/drawing/2014/main" id="{92E6E828-CA56-46C7-B49C-3AB01F290D4F}"/>
              </a:ext>
            </a:extLst>
          </p:cNvPr>
          <p:cNvSpPr txBox="1"/>
          <p:nvPr/>
        </p:nvSpPr>
        <p:spPr>
          <a:xfrm>
            <a:off x="7135921" y="4441609"/>
            <a:ext cx="860460" cy="3128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Decoder</a:t>
            </a:r>
          </a:p>
        </p:txBody>
      </p:sp>
      <p:sp>
        <p:nvSpPr>
          <p:cNvPr id="155" name="梯形 14">
            <a:extLst>
              <a:ext uri="{FF2B5EF4-FFF2-40B4-BE49-F238E27FC236}">
                <a16:creationId xmlns:a16="http://schemas.microsoft.com/office/drawing/2014/main" id="{DF11063C-6200-488F-8B84-AC417C9EAED4}"/>
              </a:ext>
            </a:extLst>
          </p:cNvPr>
          <p:cNvSpPr/>
          <p:nvPr/>
        </p:nvSpPr>
        <p:spPr>
          <a:xfrm rot="16200000">
            <a:off x="6031124" y="2294673"/>
            <a:ext cx="3070055" cy="1116880"/>
          </a:xfrm>
          <a:prstGeom prst="trapezoid">
            <a:avLst>
              <a:gd name="adj" fmla="val 49700"/>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endParaRPr lang="en-US" kern="0" dirty="0">
              <a:solidFill>
                <a:prstClr val="white"/>
              </a:solidFill>
              <a:latin typeface="Calibri" panose="020F0502020204030204"/>
              <a:ea typeface="+mn-ea"/>
            </a:endParaRPr>
          </a:p>
        </p:txBody>
      </p:sp>
      <p:sp>
        <p:nvSpPr>
          <p:cNvPr id="156" name="箭號: 向右 18">
            <a:extLst>
              <a:ext uri="{FF2B5EF4-FFF2-40B4-BE49-F238E27FC236}">
                <a16:creationId xmlns:a16="http://schemas.microsoft.com/office/drawing/2014/main" id="{EFEBEC15-7EB8-41A6-B70B-280FF70ECD43}"/>
              </a:ext>
            </a:extLst>
          </p:cNvPr>
          <p:cNvSpPr/>
          <p:nvPr/>
        </p:nvSpPr>
        <p:spPr>
          <a:xfrm>
            <a:off x="3708610" y="2760928"/>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箭號: 向右 20">
            <a:extLst>
              <a:ext uri="{FF2B5EF4-FFF2-40B4-BE49-F238E27FC236}">
                <a16:creationId xmlns:a16="http://schemas.microsoft.com/office/drawing/2014/main" id="{75503357-8B2E-4D7E-BA59-49C4B2BF6241}"/>
              </a:ext>
            </a:extLst>
          </p:cNvPr>
          <p:cNvSpPr/>
          <p:nvPr/>
        </p:nvSpPr>
        <p:spPr>
          <a:xfrm>
            <a:off x="5234677" y="2766200"/>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箭號: 向右 21">
            <a:extLst>
              <a:ext uri="{FF2B5EF4-FFF2-40B4-BE49-F238E27FC236}">
                <a16:creationId xmlns:a16="http://schemas.microsoft.com/office/drawing/2014/main" id="{DA8EE959-FAC2-4DF4-82EE-4EBAE54BF397}"/>
              </a:ext>
            </a:extLst>
          </p:cNvPr>
          <p:cNvSpPr/>
          <p:nvPr/>
        </p:nvSpPr>
        <p:spPr>
          <a:xfrm>
            <a:off x="6618614" y="2766200"/>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箭號: 向右 46">
            <a:extLst>
              <a:ext uri="{FF2B5EF4-FFF2-40B4-BE49-F238E27FC236}">
                <a16:creationId xmlns:a16="http://schemas.microsoft.com/office/drawing/2014/main" id="{81F1152E-375F-427F-B437-A0A0FD991994}"/>
              </a:ext>
            </a:extLst>
          </p:cNvPr>
          <p:cNvSpPr/>
          <p:nvPr/>
        </p:nvSpPr>
        <p:spPr>
          <a:xfrm>
            <a:off x="8140394" y="2766200"/>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Methodology – Loss of Autoencoder</a:t>
            </a:r>
          </a:p>
        </p:txBody>
      </p:sp>
      <p:sp>
        <p:nvSpPr>
          <p:cNvPr id="6" name="Rectangle 5">
            <a:extLst>
              <a:ext uri="{FF2B5EF4-FFF2-40B4-BE49-F238E27FC236}">
                <a16:creationId xmlns:a16="http://schemas.microsoft.com/office/drawing/2014/main" id="{9662C8AE-F60E-42F1-9183-2219C3E4BCAC}"/>
              </a:ext>
            </a:extLst>
          </p:cNvPr>
          <p:cNvSpPr/>
          <p:nvPr/>
        </p:nvSpPr>
        <p:spPr>
          <a:xfrm>
            <a:off x="3902697" y="948753"/>
            <a:ext cx="4374037" cy="3968684"/>
          </a:xfrm>
          <a:prstGeom prst="rect">
            <a:avLst/>
          </a:prstGeom>
          <a:noFill/>
          <a:ln w="38100">
            <a:prstDash val="dash"/>
            <a:extLst>
              <a:ext uri="{C807C97D-BFC1-408E-A445-0C87EB9F89A2}">
                <ask:lineSketchStyleProps xmlns:ask="http://schemas.microsoft.com/office/drawing/2018/sketchyshapes" sd="2650216993">
                  <a:custGeom>
                    <a:avLst/>
                    <a:gdLst>
                      <a:gd name="connsiteX0" fmla="*/ 0 w 4374037"/>
                      <a:gd name="connsiteY0" fmla="*/ 0 h 3968684"/>
                      <a:gd name="connsiteX1" fmla="*/ 4374037 w 4374037"/>
                      <a:gd name="connsiteY1" fmla="*/ 0 h 3968684"/>
                      <a:gd name="connsiteX2" fmla="*/ 4374037 w 4374037"/>
                      <a:gd name="connsiteY2" fmla="*/ 3968684 h 3968684"/>
                      <a:gd name="connsiteX3" fmla="*/ 0 w 4374037"/>
                      <a:gd name="connsiteY3" fmla="*/ 3968684 h 3968684"/>
                      <a:gd name="connsiteX4" fmla="*/ 0 w 4374037"/>
                      <a:gd name="connsiteY4" fmla="*/ 0 h 3968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4037" h="3968684" extrusionOk="0">
                        <a:moveTo>
                          <a:pt x="0" y="0"/>
                        </a:moveTo>
                        <a:cubicBezTo>
                          <a:pt x="1011181" y="-5264"/>
                          <a:pt x="3280735" y="84467"/>
                          <a:pt x="4374037" y="0"/>
                        </a:cubicBezTo>
                        <a:cubicBezTo>
                          <a:pt x="4245864" y="950182"/>
                          <a:pt x="4503187" y="2260090"/>
                          <a:pt x="4374037" y="3968684"/>
                        </a:cubicBezTo>
                        <a:cubicBezTo>
                          <a:pt x="2492589" y="4075004"/>
                          <a:pt x="920947" y="3961035"/>
                          <a:pt x="0" y="3968684"/>
                        </a:cubicBezTo>
                        <a:cubicBezTo>
                          <a:pt x="160128" y="2969685"/>
                          <a:pt x="25049" y="929132"/>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E226FA3B-D7C6-42EC-8DCC-80A4143B8B33}"/>
              </a:ext>
            </a:extLst>
          </p:cNvPr>
          <p:cNvSpPr txBox="1"/>
          <p:nvPr/>
        </p:nvSpPr>
        <p:spPr>
          <a:xfrm>
            <a:off x="5349642" y="929899"/>
            <a:ext cx="1492716" cy="369332"/>
          </a:xfrm>
          <a:prstGeom prst="rect">
            <a:avLst/>
          </a:prstGeom>
          <a:noFill/>
        </p:spPr>
        <p:txBody>
          <a:bodyPr wrap="none" rtlCol="0">
            <a:spAutoFit/>
          </a:bodyPr>
          <a:lstStyle/>
          <a:p>
            <a:r>
              <a:rPr lang="en-US" dirty="0"/>
              <a:t>Autoencoder</a:t>
            </a:r>
          </a:p>
        </p:txBody>
      </p:sp>
      <p:sp>
        <p:nvSpPr>
          <p:cNvPr id="43" name="文字方塊 7">
            <a:extLst>
              <a:ext uri="{FF2B5EF4-FFF2-40B4-BE49-F238E27FC236}">
                <a16:creationId xmlns:a16="http://schemas.microsoft.com/office/drawing/2014/main" id="{8779CF17-248B-4AF8-8CB0-5B2670D6543E}"/>
              </a:ext>
            </a:extLst>
          </p:cNvPr>
          <p:cNvSpPr txBox="1"/>
          <p:nvPr/>
        </p:nvSpPr>
        <p:spPr>
          <a:xfrm>
            <a:off x="5353204" y="4441609"/>
            <a:ext cx="15455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Latent Space</a:t>
            </a:r>
          </a:p>
        </p:txBody>
      </p:sp>
      <p:grpSp>
        <p:nvGrpSpPr>
          <p:cNvPr id="54" name="Group 53">
            <a:extLst>
              <a:ext uri="{FF2B5EF4-FFF2-40B4-BE49-F238E27FC236}">
                <a16:creationId xmlns:a16="http://schemas.microsoft.com/office/drawing/2014/main" id="{D4894C5F-01DE-4D4D-A313-94FA6E748E53}"/>
              </a:ext>
            </a:extLst>
          </p:cNvPr>
          <p:cNvGrpSpPr/>
          <p:nvPr/>
        </p:nvGrpSpPr>
        <p:grpSpPr>
          <a:xfrm>
            <a:off x="5830899" y="1955741"/>
            <a:ext cx="534794" cy="1838032"/>
            <a:chOff x="5830899" y="1955741"/>
            <a:chExt cx="534794" cy="1838032"/>
          </a:xfrm>
        </p:grpSpPr>
        <p:sp>
          <p:nvSpPr>
            <p:cNvPr id="55" name="矩形 37">
              <a:extLst>
                <a:ext uri="{FF2B5EF4-FFF2-40B4-BE49-F238E27FC236}">
                  <a16:creationId xmlns:a16="http://schemas.microsoft.com/office/drawing/2014/main" id="{57B5B18B-09EA-4B79-9135-ABF3B970575E}"/>
                </a:ext>
              </a:extLst>
            </p:cNvPr>
            <p:cNvSpPr/>
            <p:nvPr/>
          </p:nvSpPr>
          <p:spPr>
            <a:xfrm>
              <a:off x="5830899" y="3094094"/>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6" name="矩形 38">
              <a:extLst>
                <a:ext uri="{FF2B5EF4-FFF2-40B4-BE49-F238E27FC236}">
                  <a16:creationId xmlns:a16="http://schemas.microsoft.com/office/drawing/2014/main" id="{4C5E5F56-4F5B-457F-9F05-970281B042DA}"/>
                </a:ext>
              </a:extLst>
            </p:cNvPr>
            <p:cNvSpPr/>
            <p:nvPr/>
          </p:nvSpPr>
          <p:spPr>
            <a:xfrm>
              <a:off x="5830899" y="2904368"/>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 name="矩形 39">
              <a:extLst>
                <a:ext uri="{FF2B5EF4-FFF2-40B4-BE49-F238E27FC236}">
                  <a16:creationId xmlns:a16="http://schemas.microsoft.com/office/drawing/2014/main" id="{0CA5EB82-2D66-4DEC-AC36-2B22BAFB25CD}"/>
                </a:ext>
              </a:extLst>
            </p:cNvPr>
            <p:cNvSpPr/>
            <p:nvPr/>
          </p:nvSpPr>
          <p:spPr>
            <a:xfrm>
              <a:off x="5830899" y="3473545"/>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8" name="矩形 40">
              <a:extLst>
                <a:ext uri="{FF2B5EF4-FFF2-40B4-BE49-F238E27FC236}">
                  <a16:creationId xmlns:a16="http://schemas.microsoft.com/office/drawing/2014/main" id="{3AA5BE2E-6D86-47D4-A0B3-BE890413CB93}"/>
                </a:ext>
              </a:extLst>
            </p:cNvPr>
            <p:cNvSpPr/>
            <p:nvPr/>
          </p:nvSpPr>
          <p:spPr>
            <a:xfrm>
              <a:off x="5830899" y="3283819"/>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9" name="矩形 41">
              <a:extLst>
                <a:ext uri="{FF2B5EF4-FFF2-40B4-BE49-F238E27FC236}">
                  <a16:creationId xmlns:a16="http://schemas.microsoft.com/office/drawing/2014/main" id="{DD2AE955-126D-4546-9500-5CC2FE6CFCC4}"/>
                </a:ext>
              </a:extLst>
            </p:cNvPr>
            <p:cNvSpPr/>
            <p:nvPr/>
          </p:nvSpPr>
          <p:spPr>
            <a:xfrm>
              <a:off x="5830899" y="2714643"/>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0" name="矩形 42">
              <a:extLst>
                <a:ext uri="{FF2B5EF4-FFF2-40B4-BE49-F238E27FC236}">
                  <a16:creationId xmlns:a16="http://schemas.microsoft.com/office/drawing/2014/main" id="{3EA3EB1F-4FCA-42CF-85DE-FED935EB4AAE}"/>
                </a:ext>
              </a:extLst>
            </p:cNvPr>
            <p:cNvSpPr/>
            <p:nvPr/>
          </p:nvSpPr>
          <p:spPr>
            <a:xfrm>
              <a:off x="5830899" y="2524918"/>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1" name="矩形 43">
              <a:extLst>
                <a:ext uri="{FF2B5EF4-FFF2-40B4-BE49-F238E27FC236}">
                  <a16:creationId xmlns:a16="http://schemas.microsoft.com/office/drawing/2014/main" id="{71DEA72B-183B-4C98-8719-18269F7C7777}"/>
                </a:ext>
              </a:extLst>
            </p:cNvPr>
            <p:cNvSpPr/>
            <p:nvPr/>
          </p:nvSpPr>
          <p:spPr>
            <a:xfrm>
              <a:off x="5830899" y="2335192"/>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2" name="矩形 44">
              <a:extLst>
                <a:ext uri="{FF2B5EF4-FFF2-40B4-BE49-F238E27FC236}">
                  <a16:creationId xmlns:a16="http://schemas.microsoft.com/office/drawing/2014/main" id="{208A3BCE-6010-492C-8275-2610CD5F3160}"/>
                </a:ext>
              </a:extLst>
            </p:cNvPr>
            <p:cNvSpPr/>
            <p:nvPr/>
          </p:nvSpPr>
          <p:spPr>
            <a:xfrm>
              <a:off x="5830899" y="2145466"/>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 name="矩形 45">
              <a:extLst>
                <a:ext uri="{FF2B5EF4-FFF2-40B4-BE49-F238E27FC236}">
                  <a16:creationId xmlns:a16="http://schemas.microsoft.com/office/drawing/2014/main" id="{8C18B3A5-326C-4302-83A6-168EDC2EB67F}"/>
                </a:ext>
              </a:extLst>
            </p:cNvPr>
            <p:cNvSpPr/>
            <p:nvPr/>
          </p:nvSpPr>
          <p:spPr>
            <a:xfrm>
              <a:off x="5830899" y="1955741"/>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4" name="矩形 37">
              <a:extLst>
                <a:ext uri="{FF2B5EF4-FFF2-40B4-BE49-F238E27FC236}">
                  <a16:creationId xmlns:a16="http://schemas.microsoft.com/office/drawing/2014/main" id="{9B72E12E-AAE5-4E8D-935E-DC9077C92FFB}"/>
                </a:ext>
              </a:extLst>
            </p:cNvPr>
            <p:cNvSpPr/>
            <p:nvPr/>
          </p:nvSpPr>
          <p:spPr>
            <a:xfrm>
              <a:off x="5830899" y="3663270"/>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51" name="Speech Bubble: Rectangle 50">
            <a:extLst>
              <a:ext uri="{FF2B5EF4-FFF2-40B4-BE49-F238E27FC236}">
                <a16:creationId xmlns:a16="http://schemas.microsoft.com/office/drawing/2014/main" id="{A9ECB506-2E9D-462A-A55F-D5371781C474}"/>
              </a:ext>
            </a:extLst>
          </p:cNvPr>
          <p:cNvSpPr/>
          <p:nvPr/>
        </p:nvSpPr>
        <p:spPr>
          <a:xfrm>
            <a:off x="5082944" y="5030754"/>
            <a:ext cx="2701487" cy="824355"/>
          </a:xfrm>
          <a:prstGeom prst="wedgeRectCallout">
            <a:avLst>
              <a:gd name="adj1" fmla="val -21922"/>
              <a:gd name="adj2" fmla="val -781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The reduced data.</a:t>
            </a:r>
          </a:p>
          <a:p>
            <a:pPr algn="ctr"/>
            <a:r>
              <a:rPr lang="en-US" altLang="zh-TW" dirty="0"/>
              <a:t>The data representation.</a:t>
            </a:r>
            <a:endParaRPr lang="en-US" dirty="0"/>
          </a:p>
        </p:txBody>
      </p:sp>
      <p:sp>
        <p:nvSpPr>
          <p:cNvPr id="52" name="矩形 12">
            <a:extLst>
              <a:ext uri="{FF2B5EF4-FFF2-40B4-BE49-F238E27FC236}">
                <a16:creationId xmlns:a16="http://schemas.microsoft.com/office/drawing/2014/main" id="{A74765BE-C5BE-427C-8B16-7A764B8EA33E}"/>
              </a:ext>
            </a:extLst>
          </p:cNvPr>
          <p:cNvSpPr/>
          <p:nvPr/>
        </p:nvSpPr>
        <p:spPr>
          <a:xfrm>
            <a:off x="8536278" y="4135750"/>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3" name="矩形 26">
            <a:extLst>
              <a:ext uri="{FF2B5EF4-FFF2-40B4-BE49-F238E27FC236}">
                <a16:creationId xmlns:a16="http://schemas.microsoft.com/office/drawing/2014/main" id="{4F73B73A-0CDE-4BF3-8CD6-5C3A1774C076}"/>
              </a:ext>
            </a:extLst>
          </p:cNvPr>
          <p:cNvSpPr/>
          <p:nvPr/>
        </p:nvSpPr>
        <p:spPr>
          <a:xfrm>
            <a:off x="8660375" y="3822675"/>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6" name="矩形 27">
            <a:extLst>
              <a:ext uri="{FF2B5EF4-FFF2-40B4-BE49-F238E27FC236}">
                <a16:creationId xmlns:a16="http://schemas.microsoft.com/office/drawing/2014/main" id="{1B70A8FE-0FF5-4182-A403-E5F4DD414BCC}"/>
              </a:ext>
            </a:extLst>
          </p:cNvPr>
          <p:cNvSpPr/>
          <p:nvPr/>
        </p:nvSpPr>
        <p:spPr>
          <a:xfrm>
            <a:off x="8784473" y="3509602"/>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 name="矩形 28">
            <a:extLst>
              <a:ext uri="{FF2B5EF4-FFF2-40B4-BE49-F238E27FC236}">
                <a16:creationId xmlns:a16="http://schemas.microsoft.com/office/drawing/2014/main" id="{DFC5BD43-D731-4D23-AC94-33E82D3B6564}"/>
              </a:ext>
            </a:extLst>
          </p:cNvPr>
          <p:cNvSpPr/>
          <p:nvPr/>
        </p:nvSpPr>
        <p:spPr>
          <a:xfrm>
            <a:off x="8908571" y="3196528"/>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 name="矩形 29">
            <a:extLst>
              <a:ext uri="{FF2B5EF4-FFF2-40B4-BE49-F238E27FC236}">
                <a16:creationId xmlns:a16="http://schemas.microsoft.com/office/drawing/2014/main" id="{4C300996-DEAA-483F-9A6C-30A1522EE364}"/>
              </a:ext>
            </a:extLst>
          </p:cNvPr>
          <p:cNvSpPr/>
          <p:nvPr/>
        </p:nvSpPr>
        <p:spPr>
          <a:xfrm>
            <a:off x="9032669" y="2883454"/>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 name="矩形 30">
            <a:extLst>
              <a:ext uri="{FF2B5EF4-FFF2-40B4-BE49-F238E27FC236}">
                <a16:creationId xmlns:a16="http://schemas.microsoft.com/office/drawing/2014/main" id="{2F52F582-4CDD-4FAB-8B77-892B10F58B82}"/>
              </a:ext>
            </a:extLst>
          </p:cNvPr>
          <p:cNvSpPr/>
          <p:nvPr/>
        </p:nvSpPr>
        <p:spPr>
          <a:xfrm>
            <a:off x="9156766" y="2570381"/>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 name="矩形 31">
            <a:extLst>
              <a:ext uri="{FF2B5EF4-FFF2-40B4-BE49-F238E27FC236}">
                <a16:creationId xmlns:a16="http://schemas.microsoft.com/office/drawing/2014/main" id="{7D4AB07E-1C43-422D-8057-A61DF28DC97C}"/>
              </a:ext>
            </a:extLst>
          </p:cNvPr>
          <p:cNvSpPr/>
          <p:nvPr/>
        </p:nvSpPr>
        <p:spPr>
          <a:xfrm>
            <a:off x="9280864" y="2257307"/>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 name="矩形 32">
            <a:extLst>
              <a:ext uri="{FF2B5EF4-FFF2-40B4-BE49-F238E27FC236}">
                <a16:creationId xmlns:a16="http://schemas.microsoft.com/office/drawing/2014/main" id="{BED4C0D1-7B7E-44B2-B752-1DC1B966EE2E}"/>
              </a:ext>
            </a:extLst>
          </p:cNvPr>
          <p:cNvSpPr/>
          <p:nvPr/>
        </p:nvSpPr>
        <p:spPr>
          <a:xfrm>
            <a:off x="9404962" y="1944234"/>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 name="矩形 33">
            <a:extLst>
              <a:ext uri="{FF2B5EF4-FFF2-40B4-BE49-F238E27FC236}">
                <a16:creationId xmlns:a16="http://schemas.microsoft.com/office/drawing/2014/main" id="{C73D2E49-3DA0-48C2-B84A-2546C7017133}"/>
              </a:ext>
            </a:extLst>
          </p:cNvPr>
          <p:cNvSpPr/>
          <p:nvPr/>
        </p:nvSpPr>
        <p:spPr>
          <a:xfrm>
            <a:off x="9529060" y="1631160"/>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 name="矩形 34">
            <a:extLst>
              <a:ext uri="{FF2B5EF4-FFF2-40B4-BE49-F238E27FC236}">
                <a16:creationId xmlns:a16="http://schemas.microsoft.com/office/drawing/2014/main" id="{B04E39D2-A458-44F8-B130-F972A6A1286F}"/>
              </a:ext>
            </a:extLst>
          </p:cNvPr>
          <p:cNvSpPr/>
          <p:nvPr/>
        </p:nvSpPr>
        <p:spPr>
          <a:xfrm>
            <a:off x="9653157" y="1318087"/>
            <a:ext cx="1295581"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 name="矩形 36">
            <a:extLst>
              <a:ext uri="{FF2B5EF4-FFF2-40B4-BE49-F238E27FC236}">
                <a16:creationId xmlns:a16="http://schemas.microsoft.com/office/drawing/2014/main" id="{E21A5535-D608-43E2-8470-110AE94024CA}"/>
              </a:ext>
            </a:extLst>
          </p:cNvPr>
          <p:cNvSpPr/>
          <p:nvPr/>
        </p:nvSpPr>
        <p:spPr>
          <a:xfrm>
            <a:off x="1275348" y="4138746"/>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 name="矩形 37">
            <a:extLst>
              <a:ext uri="{FF2B5EF4-FFF2-40B4-BE49-F238E27FC236}">
                <a16:creationId xmlns:a16="http://schemas.microsoft.com/office/drawing/2014/main" id="{9519CAD1-8513-4E25-A429-5FE2E55E5054}"/>
              </a:ext>
            </a:extLst>
          </p:cNvPr>
          <p:cNvSpPr/>
          <p:nvPr/>
        </p:nvSpPr>
        <p:spPr>
          <a:xfrm>
            <a:off x="1399446" y="3825671"/>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 name="矩形 38">
            <a:extLst>
              <a:ext uri="{FF2B5EF4-FFF2-40B4-BE49-F238E27FC236}">
                <a16:creationId xmlns:a16="http://schemas.microsoft.com/office/drawing/2014/main" id="{12C1C7A1-DA60-4F2E-A1ED-B633F3786D0E}"/>
              </a:ext>
            </a:extLst>
          </p:cNvPr>
          <p:cNvSpPr/>
          <p:nvPr/>
        </p:nvSpPr>
        <p:spPr>
          <a:xfrm>
            <a:off x="1523543" y="3512597"/>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 name="矩形 39">
            <a:extLst>
              <a:ext uri="{FF2B5EF4-FFF2-40B4-BE49-F238E27FC236}">
                <a16:creationId xmlns:a16="http://schemas.microsoft.com/office/drawing/2014/main" id="{7D74C4B8-79D9-4601-99FE-9D2798E80F7B}"/>
              </a:ext>
            </a:extLst>
          </p:cNvPr>
          <p:cNvSpPr/>
          <p:nvPr/>
        </p:nvSpPr>
        <p:spPr>
          <a:xfrm>
            <a:off x="1647641" y="3199524"/>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 name="矩形 40">
            <a:extLst>
              <a:ext uri="{FF2B5EF4-FFF2-40B4-BE49-F238E27FC236}">
                <a16:creationId xmlns:a16="http://schemas.microsoft.com/office/drawing/2014/main" id="{05778EFF-737B-4AEF-A81D-8B3C42C0B455}"/>
              </a:ext>
            </a:extLst>
          </p:cNvPr>
          <p:cNvSpPr/>
          <p:nvPr/>
        </p:nvSpPr>
        <p:spPr>
          <a:xfrm>
            <a:off x="1771739" y="2886450"/>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 name="矩形 41">
            <a:extLst>
              <a:ext uri="{FF2B5EF4-FFF2-40B4-BE49-F238E27FC236}">
                <a16:creationId xmlns:a16="http://schemas.microsoft.com/office/drawing/2014/main" id="{B909C091-EB67-4279-8D66-30B0487190E1}"/>
              </a:ext>
            </a:extLst>
          </p:cNvPr>
          <p:cNvSpPr/>
          <p:nvPr/>
        </p:nvSpPr>
        <p:spPr>
          <a:xfrm>
            <a:off x="1895837" y="2573376"/>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 name="矩形 42">
            <a:extLst>
              <a:ext uri="{FF2B5EF4-FFF2-40B4-BE49-F238E27FC236}">
                <a16:creationId xmlns:a16="http://schemas.microsoft.com/office/drawing/2014/main" id="{9D028B38-6059-4276-BB4C-660E33A55446}"/>
              </a:ext>
            </a:extLst>
          </p:cNvPr>
          <p:cNvSpPr/>
          <p:nvPr/>
        </p:nvSpPr>
        <p:spPr>
          <a:xfrm>
            <a:off x="2019934" y="2260303"/>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 name="矩形 43">
            <a:extLst>
              <a:ext uri="{FF2B5EF4-FFF2-40B4-BE49-F238E27FC236}">
                <a16:creationId xmlns:a16="http://schemas.microsoft.com/office/drawing/2014/main" id="{9CFDF965-1C2E-4951-BB73-C2C8F8CB8377}"/>
              </a:ext>
            </a:extLst>
          </p:cNvPr>
          <p:cNvSpPr/>
          <p:nvPr/>
        </p:nvSpPr>
        <p:spPr>
          <a:xfrm>
            <a:off x="2144032" y="1947229"/>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 name="矩形 44">
            <a:extLst>
              <a:ext uri="{FF2B5EF4-FFF2-40B4-BE49-F238E27FC236}">
                <a16:creationId xmlns:a16="http://schemas.microsoft.com/office/drawing/2014/main" id="{2E1A5054-6973-42C1-B5E8-A62477049673}"/>
              </a:ext>
            </a:extLst>
          </p:cNvPr>
          <p:cNvSpPr/>
          <p:nvPr/>
        </p:nvSpPr>
        <p:spPr>
          <a:xfrm>
            <a:off x="2268130" y="1634156"/>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 name="矩形 45">
            <a:extLst>
              <a:ext uri="{FF2B5EF4-FFF2-40B4-BE49-F238E27FC236}">
                <a16:creationId xmlns:a16="http://schemas.microsoft.com/office/drawing/2014/main" id="{13B7058C-1308-470C-996E-1C3838F7CE80}"/>
              </a:ext>
            </a:extLst>
          </p:cNvPr>
          <p:cNvSpPr/>
          <p:nvPr/>
        </p:nvSpPr>
        <p:spPr>
          <a:xfrm>
            <a:off x="2392228" y="1321082"/>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69574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Methodology – The 12 Autoencoder Models</a:t>
            </a:r>
          </a:p>
        </p:txBody>
      </p:sp>
      <p:sp>
        <p:nvSpPr>
          <p:cNvPr id="21" name="Oval 20">
            <a:extLst>
              <a:ext uri="{FF2B5EF4-FFF2-40B4-BE49-F238E27FC236}">
                <a16:creationId xmlns:a16="http://schemas.microsoft.com/office/drawing/2014/main" id="{060A636B-25D3-4478-9D63-72F8B40DDA2A}"/>
              </a:ext>
            </a:extLst>
          </p:cNvPr>
          <p:cNvSpPr/>
          <p:nvPr/>
        </p:nvSpPr>
        <p:spPr>
          <a:xfrm>
            <a:off x="385745" y="2617833"/>
            <a:ext cx="1920240" cy="92410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Layer Type</a:t>
            </a:r>
          </a:p>
        </p:txBody>
      </p:sp>
      <p:sp>
        <p:nvSpPr>
          <p:cNvPr id="22" name="Freeform: Shape 21">
            <a:extLst>
              <a:ext uri="{FF2B5EF4-FFF2-40B4-BE49-F238E27FC236}">
                <a16:creationId xmlns:a16="http://schemas.microsoft.com/office/drawing/2014/main" id="{5F3360D5-BC21-4BA8-B47B-6FE854B69F1C}"/>
              </a:ext>
            </a:extLst>
          </p:cNvPr>
          <p:cNvSpPr/>
          <p:nvPr/>
        </p:nvSpPr>
        <p:spPr>
          <a:xfrm>
            <a:off x="421760" y="3805775"/>
            <a:ext cx="1848210" cy="924105"/>
          </a:xfrm>
          <a:custGeom>
            <a:avLst/>
            <a:gdLst>
              <a:gd name="connsiteX0" fmla="*/ 0 w 1848210"/>
              <a:gd name="connsiteY0" fmla="*/ 0 h 924105"/>
              <a:gd name="connsiteX1" fmla="*/ 1848210 w 1848210"/>
              <a:gd name="connsiteY1" fmla="*/ 0 h 924105"/>
              <a:gd name="connsiteX2" fmla="*/ 1848210 w 1848210"/>
              <a:gd name="connsiteY2" fmla="*/ 924105 h 924105"/>
              <a:gd name="connsiteX3" fmla="*/ 0 w 1848210"/>
              <a:gd name="connsiteY3" fmla="*/ 924105 h 924105"/>
              <a:gd name="connsiteX4" fmla="*/ 0 w 1848210"/>
              <a:gd name="connsiteY4" fmla="*/ 0 h 92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210" h="924105">
                <a:moveTo>
                  <a:pt x="0" y="0"/>
                </a:moveTo>
                <a:lnTo>
                  <a:pt x="1848210" y="0"/>
                </a:lnTo>
                <a:lnTo>
                  <a:pt x="1848210" y="924105"/>
                </a:lnTo>
                <a:lnTo>
                  <a:pt x="0" y="924105"/>
                </a:lnTo>
                <a:lnTo>
                  <a:pt x="0" y="0"/>
                </a:lnTo>
                <a:close/>
              </a:path>
            </a:pathLst>
          </a:custGeom>
          <a:noFill/>
          <a:ln>
            <a:solidFill>
              <a:schemeClr val="tx2"/>
            </a:solidFill>
          </a:ln>
        </p:spPr>
        <p:txBody>
          <a:bodyPr wrap="square" rtlCol="0">
            <a:spAutoFit/>
          </a:bodyPr>
          <a:lstStyle/>
          <a:p>
            <a:pPr algn="ctr"/>
            <a:r>
              <a:rPr lang="en-US" dirty="0">
                <a:solidFill>
                  <a:schemeClr val="tx1"/>
                </a:solidFill>
                <a:latin typeface="Arial" panose="020B0604020202020204" pitchFamily="34" charset="0"/>
                <a:ea typeface="MS PGothic" panose="020B0600070205080204" pitchFamily="34" charset="-128"/>
              </a:rPr>
              <a:t>Linear</a:t>
            </a:r>
          </a:p>
          <a:p>
            <a:pPr algn="ctr"/>
            <a:r>
              <a:rPr lang="en-US" dirty="0">
                <a:solidFill>
                  <a:schemeClr val="tx1"/>
                </a:solidFill>
                <a:latin typeface="Arial" panose="020B0604020202020204" pitchFamily="34" charset="0"/>
                <a:ea typeface="MS PGothic" panose="020B0600070205080204" pitchFamily="34" charset="-128"/>
              </a:rPr>
              <a:t>LSTM</a:t>
            </a:r>
          </a:p>
        </p:txBody>
      </p:sp>
      <p:sp>
        <p:nvSpPr>
          <p:cNvPr id="20" name="Oval 19">
            <a:extLst>
              <a:ext uri="{FF2B5EF4-FFF2-40B4-BE49-F238E27FC236}">
                <a16:creationId xmlns:a16="http://schemas.microsoft.com/office/drawing/2014/main" id="{570F59CC-B672-46B3-A85D-FFB44858EDE8}"/>
              </a:ext>
            </a:extLst>
          </p:cNvPr>
          <p:cNvSpPr/>
          <p:nvPr/>
        </p:nvSpPr>
        <p:spPr>
          <a:xfrm>
            <a:off x="3139409" y="1181315"/>
            <a:ext cx="2068517" cy="92410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Linear_F2_L2</a:t>
            </a:r>
          </a:p>
        </p:txBody>
      </p:sp>
      <p:sp>
        <p:nvSpPr>
          <p:cNvPr id="23" name="Oval 22">
            <a:extLst>
              <a:ext uri="{FF2B5EF4-FFF2-40B4-BE49-F238E27FC236}">
                <a16:creationId xmlns:a16="http://schemas.microsoft.com/office/drawing/2014/main" id="{CC81CF1D-31AC-47BB-965E-01A22A2716BB}"/>
              </a:ext>
            </a:extLst>
          </p:cNvPr>
          <p:cNvSpPr/>
          <p:nvPr/>
        </p:nvSpPr>
        <p:spPr>
          <a:xfrm>
            <a:off x="3213547" y="2665824"/>
            <a:ext cx="1920240" cy="92410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Feature</a:t>
            </a:r>
            <a:r>
              <a:rPr lang="zh-TW" altLang="en-US" sz="1800" kern="1200" dirty="0"/>
              <a:t> </a:t>
            </a:r>
            <a:r>
              <a:rPr lang="en-US" altLang="zh-TW" sz="1800" kern="1200" dirty="0"/>
              <a:t>Size</a:t>
            </a:r>
            <a:endParaRPr lang="en-US" sz="1800" kern="1200" dirty="0"/>
          </a:p>
        </p:txBody>
      </p:sp>
      <p:sp>
        <p:nvSpPr>
          <p:cNvPr id="24" name="Freeform: Shape 23">
            <a:extLst>
              <a:ext uri="{FF2B5EF4-FFF2-40B4-BE49-F238E27FC236}">
                <a16:creationId xmlns:a16="http://schemas.microsoft.com/office/drawing/2014/main" id="{B5D73A97-4C91-45F4-A292-BF5A32CB9DA0}"/>
              </a:ext>
            </a:extLst>
          </p:cNvPr>
          <p:cNvSpPr/>
          <p:nvPr/>
        </p:nvSpPr>
        <p:spPr>
          <a:xfrm>
            <a:off x="2710627" y="3805775"/>
            <a:ext cx="2926080" cy="1188720"/>
          </a:xfrm>
          <a:custGeom>
            <a:avLst/>
            <a:gdLst>
              <a:gd name="connsiteX0" fmla="*/ 0 w 2836134"/>
              <a:gd name="connsiteY0" fmla="*/ 0 h 1710593"/>
              <a:gd name="connsiteX1" fmla="*/ 2836134 w 2836134"/>
              <a:gd name="connsiteY1" fmla="*/ 0 h 1710593"/>
              <a:gd name="connsiteX2" fmla="*/ 2836134 w 2836134"/>
              <a:gd name="connsiteY2" fmla="*/ 1710593 h 1710593"/>
              <a:gd name="connsiteX3" fmla="*/ 0 w 2836134"/>
              <a:gd name="connsiteY3" fmla="*/ 1710593 h 1710593"/>
              <a:gd name="connsiteX4" fmla="*/ 0 w 2836134"/>
              <a:gd name="connsiteY4" fmla="*/ 0 h 171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134" h="1710593">
                <a:moveTo>
                  <a:pt x="0" y="0"/>
                </a:moveTo>
                <a:lnTo>
                  <a:pt x="2836134" y="0"/>
                </a:lnTo>
                <a:lnTo>
                  <a:pt x="2836134" y="1710593"/>
                </a:lnTo>
                <a:lnTo>
                  <a:pt x="0" y="1710593"/>
                </a:lnTo>
                <a:lnTo>
                  <a:pt x="0" y="0"/>
                </a:lnTo>
                <a:close/>
              </a:path>
            </a:pathLst>
          </a:custGeom>
          <a:noFill/>
          <a:ln>
            <a:solidFill>
              <a:schemeClr val="tx2"/>
            </a:solidFill>
          </a:ln>
        </p:spPr>
        <p:txBody>
          <a:bodyPr wrap="square" rtlCol="0">
            <a:spAutoFit/>
          </a:bodyPr>
          <a:lstStyle/>
          <a:p>
            <a:r>
              <a:rPr lang="en-US" dirty="0">
                <a:solidFill>
                  <a:schemeClr val="tx1"/>
                </a:solidFill>
                <a:latin typeface="Arial" panose="020B0604020202020204" pitchFamily="34" charset="0"/>
                <a:ea typeface="MS PGothic" panose="020B0600070205080204" pitchFamily="34" charset="-128"/>
              </a:rPr>
              <a:t> F2: Valve status</a:t>
            </a:r>
          </a:p>
          <a:p>
            <a:r>
              <a:rPr lang="en-US" dirty="0">
                <a:solidFill>
                  <a:schemeClr val="tx1"/>
                </a:solidFill>
                <a:latin typeface="Arial" panose="020B0604020202020204" pitchFamily="34" charset="0"/>
                <a:ea typeface="MS PGothic" panose="020B0600070205080204" pitchFamily="34" charset="-128"/>
              </a:rPr>
              <a:t>       Cylinder</a:t>
            </a:r>
            <a:r>
              <a:rPr lang="zh-TW" altLang="en-US" dirty="0">
                <a:solidFill>
                  <a:schemeClr val="tx1"/>
                </a:solidFill>
                <a:latin typeface="Arial" panose="020B0604020202020204" pitchFamily="34" charset="0"/>
                <a:ea typeface="MS PGothic" panose="020B0600070205080204" pitchFamily="34" charset="-128"/>
              </a:rPr>
              <a:t> </a:t>
            </a:r>
            <a:r>
              <a:rPr lang="en-US" dirty="0">
                <a:solidFill>
                  <a:schemeClr val="tx1"/>
                </a:solidFill>
                <a:latin typeface="Arial" panose="020B0604020202020204" pitchFamily="34" charset="0"/>
                <a:ea typeface="MS PGothic" panose="020B0600070205080204" pitchFamily="34" charset="-128"/>
              </a:rPr>
              <a:t>displacement</a:t>
            </a:r>
          </a:p>
          <a:p>
            <a:r>
              <a:rPr lang="en-US" dirty="0">
                <a:solidFill>
                  <a:schemeClr val="tx1"/>
                </a:solidFill>
                <a:latin typeface="Arial" panose="020B0604020202020204" pitchFamily="34" charset="0"/>
                <a:ea typeface="MS PGothic" panose="020B0600070205080204" pitchFamily="34" charset="-128"/>
              </a:rPr>
              <a:t> F3: </a:t>
            </a:r>
          </a:p>
          <a:p>
            <a:r>
              <a:rPr lang="en-US" dirty="0">
                <a:solidFill>
                  <a:schemeClr val="tx1"/>
                </a:solidFill>
                <a:latin typeface="Arial" panose="020B0604020202020204" pitchFamily="34" charset="0"/>
                <a:ea typeface="MS PGothic" panose="020B0600070205080204" pitchFamily="34" charset="-128"/>
              </a:rPr>
              <a:t>       Add Cylinder velocity</a:t>
            </a:r>
          </a:p>
        </p:txBody>
      </p:sp>
      <p:sp>
        <p:nvSpPr>
          <p:cNvPr id="25" name="Oval 24">
            <a:extLst>
              <a:ext uri="{FF2B5EF4-FFF2-40B4-BE49-F238E27FC236}">
                <a16:creationId xmlns:a16="http://schemas.microsoft.com/office/drawing/2014/main" id="{6A5D1285-69AF-49D6-B188-DBF550DF2FE3}"/>
              </a:ext>
            </a:extLst>
          </p:cNvPr>
          <p:cNvSpPr/>
          <p:nvPr/>
        </p:nvSpPr>
        <p:spPr>
          <a:xfrm>
            <a:off x="6041350" y="2617833"/>
            <a:ext cx="1920240" cy="92410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Latent Size</a:t>
            </a:r>
          </a:p>
        </p:txBody>
      </p:sp>
      <p:sp>
        <p:nvSpPr>
          <p:cNvPr id="26" name="Freeform: Shape 25">
            <a:extLst>
              <a:ext uri="{FF2B5EF4-FFF2-40B4-BE49-F238E27FC236}">
                <a16:creationId xmlns:a16="http://schemas.microsoft.com/office/drawing/2014/main" id="{4BE894DD-704A-4613-9B71-1C7BC2446512}"/>
              </a:ext>
            </a:extLst>
          </p:cNvPr>
          <p:cNvSpPr/>
          <p:nvPr/>
        </p:nvSpPr>
        <p:spPr>
          <a:xfrm>
            <a:off x="6077365" y="3805775"/>
            <a:ext cx="1848210" cy="923330"/>
          </a:xfrm>
          <a:custGeom>
            <a:avLst/>
            <a:gdLst>
              <a:gd name="connsiteX0" fmla="*/ 0 w 1848210"/>
              <a:gd name="connsiteY0" fmla="*/ 0 h 924105"/>
              <a:gd name="connsiteX1" fmla="*/ 1848210 w 1848210"/>
              <a:gd name="connsiteY1" fmla="*/ 0 h 924105"/>
              <a:gd name="connsiteX2" fmla="*/ 1848210 w 1848210"/>
              <a:gd name="connsiteY2" fmla="*/ 924105 h 924105"/>
              <a:gd name="connsiteX3" fmla="*/ 0 w 1848210"/>
              <a:gd name="connsiteY3" fmla="*/ 924105 h 924105"/>
              <a:gd name="connsiteX4" fmla="*/ 0 w 1848210"/>
              <a:gd name="connsiteY4" fmla="*/ 0 h 92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210" h="924105">
                <a:moveTo>
                  <a:pt x="0" y="0"/>
                </a:moveTo>
                <a:lnTo>
                  <a:pt x="1848210" y="0"/>
                </a:lnTo>
                <a:lnTo>
                  <a:pt x="1848210" y="924105"/>
                </a:lnTo>
                <a:lnTo>
                  <a:pt x="0" y="924105"/>
                </a:lnTo>
                <a:lnTo>
                  <a:pt x="0" y="0"/>
                </a:lnTo>
                <a:close/>
              </a:path>
            </a:pathLst>
          </a:custGeom>
          <a:noFill/>
          <a:ln>
            <a:solidFill>
              <a:schemeClr val="tx2"/>
            </a:solidFill>
          </a:ln>
        </p:spPr>
        <p:txBody>
          <a:bodyPr wrap="square" rtlCol="0">
            <a:spAutoFit/>
          </a:bodyPr>
          <a:lstStyle/>
          <a:p>
            <a:pPr algn="ctr"/>
            <a:r>
              <a:rPr lang="en-US" dirty="0">
                <a:solidFill>
                  <a:schemeClr val="tx1"/>
                </a:solidFill>
                <a:latin typeface="Arial" panose="020B0604020202020204" pitchFamily="34" charset="0"/>
                <a:ea typeface="MS PGothic" panose="020B0600070205080204" pitchFamily="34" charset="-128"/>
              </a:rPr>
              <a:t>Same as F</a:t>
            </a:r>
            <a:r>
              <a:rPr lang="en-US" baseline="30000" dirty="0">
                <a:solidFill>
                  <a:schemeClr val="tx1"/>
                </a:solidFill>
                <a:latin typeface="Arial" panose="020B0604020202020204" pitchFamily="34" charset="0"/>
                <a:ea typeface="MS PGothic" panose="020B0600070205080204" pitchFamily="34" charset="-128"/>
              </a:rPr>
              <a:t> [11]</a:t>
            </a:r>
          </a:p>
          <a:p>
            <a:pPr algn="ctr"/>
            <a:r>
              <a:rPr lang="en-US" dirty="0">
                <a:solidFill>
                  <a:schemeClr val="tx1"/>
                </a:solidFill>
                <a:latin typeface="Arial" panose="020B0604020202020204" pitchFamily="34" charset="0"/>
                <a:ea typeface="MS PGothic" panose="020B0600070205080204" pitchFamily="34" charset="-128"/>
              </a:rPr>
              <a:t>L64</a:t>
            </a:r>
            <a:r>
              <a:rPr lang="en-US" baseline="30000" dirty="0">
                <a:solidFill>
                  <a:schemeClr val="tx1"/>
                </a:solidFill>
                <a:latin typeface="Arial" panose="020B0604020202020204" pitchFamily="34" charset="0"/>
                <a:ea typeface="MS PGothic" panose="020B0600070205080204" pitchFamily="34" charset="-128"/>
              </a:rPr>
              <a:t> [9]</a:t>
            </a:r>
          </a:p>
          <a:p>
            <a:pPr algn="ctr"/>
            <a:r>
              <a:rPr lang="en-US" dirty="0">
                <a:solidFill>
                  <a:schemeClr val="tx1"/>
                </a:solidFill>
                <a:latin typeface="Arial" panose="020B0604020202020204" pitchFamily="34" charset="0"/>
                <a:ea typeface="MS PGothic" panose="020B0600070205080204" pitchFamily="34" charset="-128"/>
              </a:rPr>
              <a:t>L4</a:t>
            </a:r>
          </a:p>
        </p:txBody>
      </p:sp>
      <p:graphicFrame>
        <p:nvGraphicFramePr>
          <p:cNvPr id="11" name="Table 6">
            <a:extLst>
              <a:ext uri="{FF2B5EF4-FFF2-40B4-BE49-F238E27FC236}">
                <a16:creationId xmlns:a16="http://schemas.microsoft.com/office/drawing/2014/main" id="{31BF15DE-09D3-437A-BE79-ED363027D271}"/>
              </a:ext>
            </a:extLst>
          </p:cNvPr>
          <p:cNvGraphicFramePr>
            <a:graphicFrameLocks noGrp="1"/>
          </p:cNvGraphicFramePr>
          <p:nvPr>
            <p:extLst>
              <p:ext uri="{D42A27DB-BD31-4B8C-83A1-F6EECF244321}">
                <p14:modId xmlns:p14="http://schemas.microsoft.com/office/powerpoint/2010/main" val="4014115914"/>
              </p:ext>
            </p:extLst>
          </p:nvPr>
        </p:nvGraphicFramePr>
        <p:xfrm>
          <a:off x="8698618" y="2651248"/>
          <a:ext cx="2722880" cy="2865120"/>
        </p:xfrm>
        <a:graphic>
          <a:graphicData uri="http://schemas.openxmlformats.org/drawingml/2006/table">
            <a:tbl>
              <a:tblPr firstRow="1" bandRow="1">
                <a:tableStyleId>{5C22544A-7EE6-4342-B048-85BDC9FD1C3A}</a:tableStyleId>
              </a:tblPr>
              <a:tblGrid>
                <a:gridCol w="1025706">
                  <a:extLst>
                    <a:ext uri="{9D8B030D-6E8A-4147-A177-3AD203B41FA5}">
                      <a16:colId xmlns:a16="http://schemas.microsoft.com/office/drawing/2014/main" val="621736451"/>
                    </a:ext>
                  </a:extLst>
                </a:gridCol>
                <a:gridCol w="1697174">
                  <a:extLst>
                    <a:ext uri="{9D8B030D-6E8A-4147-A177-3AD203B41FA5}">
                      <a16:colId xmlns:a16="http://schemas.microsoft.com/office/drawing/2014/main" val="1306062354"/>
                    </a:ext>
                  </a:extLst>
                </a:gridCol>
              </a:tblGrid>
              <a:tr h="370840">
                <a:tc>
                  <a:txBody>
                    <a:bodyPr/>
                    <a:lstStyle/>
                    <a:p>
                      <a:r>
                        <a:rPr lang="en-US" dirty="0"/>
                        <a:t>Model</a:t>
                      </a:r>
                    </a:p>
                  </a:txBody>
                  <a:tcPr/>
                </a:tc>
                <a:tc>
                  <a:txBody>
                    <a:bodyPr/>
                    <a:lstStyle/>
                    <a:p>
                      <a:pPr algn="ctr"/>
                      <a:r>
                        <a:rPr lang="en-US" dirty="0"/>
                        <a:t>Compression Rate [%]</a:t>
                      </a:r>
                    </a:p>
                  </a:txBody>
                  <a:tcPr/>
                </a:tc>
                <a:extLst>
                  <a:ext uri="{0D108BD9-81ED-4DB2-BD59-A6C34878D82A}">
                    <a16:rowId xmlns:a16="http://schemas.microsoft.com/office/drawing/2014/main" val="895963357"/>
                  </a:ext>
                </a:extLst>
              </a:tr>
              <a:tr h="370840">
                <a:tc>
                  <a:txBody>
                    <a:bodyPr/>
                    <a:lstStyle/>
                    <a:p>
                      <a:r>
                        <a:rPr lang="en-US" dirty="0"/>
                        <a:t>F2_L2</a:t>
                      </a:r>
                    </a:p>
                  </a:txBody>
                  <a:tcPr/>
                </a:tc>
                <a:tc>
                  <a:txBody>
                    <a:bodyPr/>
                    <a:lstStyle/>
                    <a:p>
                      <a:pPr algn="ctr"/>
                      <a:r>
                        <a:rPr lang="en-US" dirty="0"/>
                        <a:t>99.5</a:t>
                      </a:r>
                    </a:p>
                  </a:txBody>
                  <a:tcPr/>
                </a:tc>
                <a:extLst>
                  <a:ext uri="{0D108BD9-81ED-4DB2-BD59-A6C34878D82A}">
                    <a16:rowId xmlns:a16="http://schemas.microsoft.com/office/drawing/2014/main" val="1305152688"/>
                  </a:ext>
                </a:extLst>
              </a:tr>
              <a:tr h="370840">
                <a:tc>
                  <a:txBody>
                    <a:bodyPr/>
                    <a:lstStyle/>
                    <a:p>
                      <a:r>
                        <a:rPr lang="en-US" dirty="0"/>
                        <a:t>F2_L4</a:t>
                      </a:r>
                    </a:p>
                  </a:txBody>
                  <a:tcPr/>
                </a:tc>
                <a:tc>
                  <a:txBody>
                    <a:bodyPr/>
                    <a:lstStyle/>
                    <a:p>
                      <a:pPr algn="ctr"/>
                      <a:r>
                        <a:rPr lang="en-US" dirty="0"/>
                        <a:t>99</a:t>
                      </a:r>
                    </a:p>
                  </a:txBody>
                  <a:tcPr/>
                </a:tc>
                <a:extLst>
                  <a:ext uri="{0D108BD9-81ED-4DB2-BD59-A6C34878D82A}">
                    <a16:rowId xmlns:a16="http://schemas.microsoft.com/office/drawing/2014/main" val="3291095017"/>
                  </a:ext>
                </a:extLst>
              </a:tr>
              <a:tr h="370840">
                <a:tc>
                  <a:txBody>
                    <a:bodyPr/>
                    <a:lstStyle/>
                    <a:p>
                      <a:r>
                        <a:rPr lang="en-US" dirty="0"/>
                        <a:t>F2_L64</a:t>
                      </a:r>
                    </a:p>
                  </a:txBody>
                  <a:tcPr/>
                </a:tc>
                <a:tc>
                  <a:txBody>
                    <a:bodyPr/>
                    <a:lstStyle/>
                    <a:p>
                      <a:pPr algn="ctr"/>
                      <a:r>
                        <a:rPr lang="en-US" dirty="0"/>
                        <a:t>84</a:t>
                      </a:r>
                    </a:p>
                  </a:txBody>
                  <a:tcPr/>
                </a:tc>
                <a:extLst>
                  <a:ext uri="{0D108BD9-81ED-4DB2-BD59-A6C34878D82A}">
                    <a16:rowId xmlns:a16="http://schemas.microsoft.com/office/drawing/2014/main" val="2845108506"/>
                  </a:ext>
                </a:extLst>
              </a:tr>
              <a:tr h="370840">
                <a:tc>
                  <a:txBody>
                    <a:bodyPr/>
                    <a:lstStyle/>
                    <a:p>
                      <a:r>
                        <a:rPr lang="en-US" dirty="0"/>
                        <a:t>F3_L3</a:t>
                      </a:r>
                    </a:p>
                  </a:txBody>
                  <a:tcPr/>
                </a:tc>
                <a:tc>
                  <a:txBody>
                    <a:bodyPr/>
                    <a:lstStyle/>
                    <a:p>
                      <a:pPr algn="ctr"/>
                      <a:r>
                        <a:rPr lang="en-US" dirty="0"/>
                        <a:t>99.5</a:t>
                      </a:r>
                    </a:p>
                  </a:txBody>
                  <a:tcPr/>
                </a:tc>
                <a:extLst>
                  <a:ext uri="{0D108BD9-81ED-4DB2-BD59-A6C34878D82A}">
                    <a16:rowId xmlns:a16="http://schemas.microsoft.com/office/drawing/2014/main" val="247237711"/>
                  </a:ext>
                </a:extLst>
              </a:tr>
              <a:tr h="370840">
                <a:tc>
                  <a:txBody>
                    <a:bodyPr/>
                    <a:lstStyle/>
                    <a:p>
                      <a:r>
                        <a:rPr lang="en-US" dirty="0"/>
                        <a:t>F3_L4</a:t>
                      </a:r>
                    </a:p>
                  </a:txBody>
                  <a:tcPr/>
                </a:tc>
                <a:tc>
                  <a:txBody>
                    <a:bodyPr/>
                    <a:lstStyle/>
                    <a:p>
                      <a:pPr algn="ctr"/>
                      <a:r>
                        <a:rPr lang="en-US" dirty="0"/>
                        <a:t>99.3</a:t>
                      </a:r>
                    </a:p>
                  </a:txBody>
                  <a:tcPr/>
                </a:tc>
                <a:extLst>
                  <a:ext uri="{0D108BD9-81ED-4DB2-BD59-A6C34878D82A}">
                    <a16:rowId xmlns:a16="http://schemas.microsoft.com/office/drawing/2014/main" val="1388993324"/>
                  </a:ext>
                </a:extLst>
              </a:tr>
              <a:tr h="370840">
                <a:tc>
                  <a:txBody>
                    <a:bodyPr/>
                    <a:lstStyle/>
                    <a:p>
                      <a:r>
                        <a:rPr lang="en-US" dirty="0"/>
                        <a:t>F3_L64</a:t>
                      </a:r>
                    </a:p>
                  </a:txBody>
                  <a:tcPr/>
                </a:tc>
                <a:tc>
                  <a:txBody>
                    <a:bodyPr/>
                    <a:lstStyle/>
                    <a:p>
                      <a:pPr algn="ctr"/>
                      <a:r>
                        <a:rPr lang="en-US" dirty="0"/>
                        <a:t>89.3</a:t>
                      </a:r>
                    </a:p>
                  </a:txBody>
                  <a:tcPr/>
                </a:tc>
                <a:extLst>
                  <a:ext uri="{0D108BD9-81ED-4DB2-BD59-A6C34878D82A}">
                    <a16:rowId xmlns:a16="http://schemas.microsoft.com/office/drawing/2014/main" val="1556838024"/>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BB56A98-11BD-4911-8B17-D247BB67A10E}"/>
                  </a:ext>
                </a:extLst>
              </p:cNvPr>
              <p:cNvSpPr txBox="1"/>
              <p:nvPr/>
            </p:nvSpPr>
            <p:spPr>
              <a:xfrm>
                <a:off x="8576877" y="1256555"/>
                <a:ext cx="2966362" cy="765979"/>
              </a:xfrm>
              <a:prstGeom prst="rect">
                <a:avLst/>
              </a:prstGeom>
              <a:noFill/>
              <a:ln>
                <a:solidFill>
                  <a:schemeClr val="tx2"/>
                </a:solidFill>
              </a:ln>
            </p:spPr>
            <p:txBody>
              <a:bodyPr wrap="square" rtlCol="0">
                <a:spAutoFit/>
              </a:bodyPr>
              <a:lstStyle/>
              <a:p>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𝐶𝑜𝑚𝑝𝑟𝑒𝑠𝑠𝑖𝑜𝑛</m:t>
                    </m:r>
                    <m:r>
                      <a:rPr lang="en-US" i="1">
                        <a:latin typeface="Cambria Math" panose="02040503050406030204" pitchFamily="18" charset="0"/>
                      </a:rPr>
                      <m:t> </m:t>
                    </m:r>
                    <m:r>
                      <a:rPr lang="en-US" i="1">
                        <a:latin typeface="Cambria Math" panose="02040503050406030204" pitchFamily="18" charset="0"/>
                      </a:rPr>
                      <m:t>𝑅𝑎𝑡𝑒</m:t>
                    </m:r>
                    <m:r>
                      <a:rPr lang="en-US" i="1">
                        <a:latin typeface="Cambria Math" panose="02040503050406030204" pitchFamily="18" charset="0"/>
                      </a:rPr>
                      <m:t>= 100∗(1−</m:t>
                    </m:r>
                    <m:f>
                      <m:fPr>
                        <m:ctrlPr>
                          <a:rPr lang="en-US" i="1">
                            <a:latin typeface="Cambria Math" panose="02040503050406030204" pitchFamily="18" charset="0"/>
                          </a:rPr>
                        </m:ctrlPr>
                      </m:fPr>
                      <m:num>
                        <m:r>
                          <a:rPr lang="en-US" i="1">
                            <a:latin typeface="Cambria Math" panose="02040503050406030204" pitchFamily="18" charset="0"/>
                          </a:rPr>
                          <m:t>𝑙𝑎𝑡𝑒𝑛𝑡</m:t>
                        </m:r>
                        <m:r>
                          <a:rPr lang="en-US" i="1">
                            <a:latin typeface="Cambria Math" panose="02040503050406030204" pitchFamily="18" charset="0"/>
                          </a:rPr>
                          <m:t> </m:t>
                        </m:r>
                        <m:r>
                          <a:rPr lang="en-US" i="1">
                            <a:latin typeface="Cambria Math" panose="02040503050406030204" pitchFamily="18" charset="0"/>
                          </a:rPr>
                          <m:t>𝑠𝑖𝑧𝑒</m:t>
                        </m:r>
                      </m:num>
                      <m:den>
                        <m:r>
                          <a:rPr lang="en-US" i="1">
                            <a:latin typeface="Cambria Math" panose="02040503050406030204" pitchFamily="18" charset="0"/>
                          </a:rPr>
                          <m:t>𝑤𝑖𝑛𝑑𝑜𝑤</m:t>
                        </m:r>
                        <m:r>
                          <a:rPr lang="en-US" i="1">
                            <a:latin typeface="Cambria Math" panose="02040503050406030204" pitchFamily="18" charset="0"/>
                          </a:rPr>
                          <m:t> </m:t>
                        </m:r>
                        <m:r>
                          <a:rPr lang="en-US" i="1">
                            <a:latin typeface="Cambria Math" panose="02040503050406030204" pitchFamily="18" charset="0"/>
                          </a:rPr>
                          <m:t>𝑠𝑖𝑧𝑒</m:t>
                        </m:r>
                      </m:den>
                    </m:f>
                  </m:oMath>
                </a14:m>
                <a:r>
                  <a:rPr lang="en-US" dirty="0"/>
                  <a:t>)</a:t>
                </a:r>
              </a:p>
            </p:txBody>
          </p:sp>
        </mc:Choice>
        <mc:Fallback xmlns="">
          <p:sp>
            <p:nvSpPr>
              <p:cNvPr id="13" name="TextBox 12">
                <a:extLst>
                  <a:ext uri="{FF2B5EF4-FFF2-40B4-BE49-F238E27FC236}">
                    <a16:creationId xmlns:a16="http://schemas.microsoft.com/office/drawing/2014/main" id="{CBB56A98-11BD-4911-8B17-D247BB67A10E}"/>
                  </a:ext>
                </a:extLst>
              </p:cNvPr>
              <p:cNvSpPr txBox="1">
                <a:spLocks noRot="1" noChangeAspect="1" noMove="1" noResize="1" noEditPoints="1" noAdjustHandles="1" noChangeArrowheads="1" noChangeShapeType="1" noTextEdit="1"/>
              </p:cNvSpPr>
              <p:nvPr/>
            </p:nvSpPr>
            <p:spPr>
              <a:xfrm>
                <a:off x="8576877" y="1256555"/>
                <a:ext cx="2966362" cy="765979"/>
              </a:xfrm>
              <a:prstGeom prst="rect">
                <a:avLst/>
              </a:prstGeom>
              <a:blipFill>
                <a:blip r:embed="rId3"/>
                <a:stretch>
                  <a:fillRect b="-2344"/>
                </a:stretch>
              </a:blipFill>
              <a:ln>
                <a:solidFill>
                  <a:schemeClr val="tx2"/>
                </a:solid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3CD9A233-B887-4C6B-A117-B3076E578CDC}"/>
              </a:ext>
            </a:extLst>
          </p:cNvPr>
          <p:cNvCxnSpPr>
            <a:cxnSpLocks/>
            <a:stCxn id="20" idx="4"/>
            <a:endCxn id="21" idx="0"/>
          </p:cNvCxnSpPr>
          <p:nvPr/>
        </p:nvCxnSpPr>
        <p:spPr>
          <a:xfrm flipH="1">
            <a:off x="1345865" y="2105420"/>
            <a:ext cx="2827803" cy="512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4A6B45F-284F-454B-9A5E-470D4E264C32}"/>
              </a:ext>
            </a:extLst>
          </p:cNvPr>
          <p:cNvCxnSpPr>
            <a:cxnSpLocks/>
            <a:stCxn id="20" idx="4"/>
            <a:endCxn id="25" idx="0"/>
          </p:cNvCxnSpPr>
          <p:nvPr/>
        </p:nvCxnSpPr>
        <p:spPr>
          <a:xfrm>
            <a:off x="4173668" y="2105420"/>
            <a:ext cx="2827802" cy="512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BEEAA6-1A1C-4F11-8506-783C470A3E5A}"/>
              </a:ext>
            </a:extLst>
          </p:cNvPr>
          <p:cNvCxnSpPr>
            <a:cxnSpLocks/>
            <a:stCxn id="20" idx="4"/>
            <a:endCxn id="23" idx="0"/>
          </p:cNvCxnSpPr>
          <p:nvPr/>
        </p:nvCxnSpPr>
        <p:spPr>
          <a:xfrm flipH="1">
            <a:off x="4173667" y="2105420"/>
            <a:ext cx="1" cy="5604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66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梯形 35">
            <a:extLst>
              <a:ext uri="{FF2B5EF4-FFF2-40B4-BE49-F238E27FC236}">
                <a16:creationId xmlns:a16="http://schemas.microsoft.com/office/drawing/2014/main" id="{F17C1B13-08A6-4DBB-87FA-D0A98ECEF2F0}"/>
              </a:ext>
            </a:extLst>
          </p:cNvPr>
          <p:cNvSpPr/>
          <p:nvPr/>
        </p:nvSpPr>
        <p:spPr>
          <a:xfrm rot="5400000">
            <a:off x="3122908" y="2527144"/>
            <a:ext cx="3070053" cy="1116880"/>
          </a:xfrm>
          <a:prstGeom prst="trapezoid">
            <a:avLst>
              <a:gd name="adj" fmla="val 49700"/>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endParaRPr lang="en-US" kern="0" dirty="0">
              <a:solidFill>
                <a:prstClr val="white"/>
              </a:solidFill>
              <a:latin typeface="Calibri" panose="020F0502020204030204"/>
              <a:ea typeface="+mn-ea"/>
            </a:endParaRPr>
          </a:p>
        </p:txBody>
      </p:sp>
      <p:sp>
        <p:nvSpPr>
          <p:cNvPr id="150" name="文字方塊 3">
            <a:extLst>
              <a:ext uri="{FF2B5EF4-FFF2-40B4-BE49-F238E27FC236}">
                <a16:creationId xmlns:a16="http://schemas.microsoft.com/office/drawing/2014/main" id="{0F278E73-AE17-4FD1-990C-987D06405FE6}"/>
              </a:ext>
            </a:extLst>
          </p:cNvPr>
          <p:cNvSpPr txBox="1"/>
          <p:nvPr/>
        </p:nvSpPr>
        <p:spPr>
          <a:xfrm>
            <a:off x="4232926" y="4674081"/>
            <a:ext cx="850018" cy="3128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Encoder</a:t>
            </a:r>
          </a:p>
        </p:txBody>
      </p:sp>
      <p:sp>
        <p:nvSpPr>
          <p:cNvPr id="153" name="文字方塊 7">
            <a:extLst>
              <a:ext uri="{FF2B5EF4-FFF2-40B4-BE49-F238E27FC236}">
                <a16:creationId xmlns:a16="http://schemas.microsoft.com/office/drawing/2014/main" id="{0E9754D8-9C5B-47CC-BACB-E3BE403B939C}"/>
              </a:ext>
            </a:extLst>
          </p:cNvPr>
          <p:cNvSpPr txBox="1"/>
          <p:nvPr/>
        </p:nvSpPr>
        <p:spPr>
          <a:xfrm>
            <a:off x="5353204" y="4674081"/>
            <a:ext cx="15455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Latent Space</a:t>
            </a:r>
          </a:p>
        </p:txBody>
      </p:sp>
      <p:sp>
        <p:nvSpPr>
          <p:cNvPr id="156" name="箭號: 向右 18">
            <a:extLst>
              <a:ext uri="{FF2B5EF4-FFF2-40B4-BE49-F238E27FC236}">
                <a16:creationId xmlns:a16="http://schemas.microsoft.com/office/drawing/2014/main" id="{EFEBEC15-7EB8-41A6-B70B-280FF70ECD43}"/>
              </a:ext>
            </a:extLst>
          </p:cNvPr>
          <p:cNvSpPr/>
          <p:nvPr/>
        </p:nvSpPr>
        <p:spPr>
          <a:xfrm>
            <a:off x="3708610" y="2993400"/>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箭號: 向右 20">
            <a:extLst>
              <a:ext uri="{FF2B5EF4-FFF2-40B4-BE49-F238E27FC236}">
                <a16:creationId xmlns:a16="http://schemas.microsoft.com/office/drawing/2014/main" id="{75503357-8B2E-4D7E-BA59-49C4B2BF6241}"/>
              </a:ext>
            </a:extLst>
          </p:cNvPr>
          <p:cNvSpPr/>
          <p:nvPr/>
        </p:nvSpPr>
        <p:spPr>
          <a:xfrm>
            <a:off x="5234677" y="2998671"/>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文字方塊 17">
            <a:extLst>
              <a:ext uri="{FF2B5EF4-FFF2-40B4-BE49-F238E27FC236}">
                <a16:creationId xmlns:a16="http://schemas.microsoft.com/office/drawing/2014/main" id="{B7C61837-F7E7-42A7-8F91-BF9D1307D517}"/>
              </a:ext>
            </a:extLst>
          </p:cNvPr>
          <p:cNvSpPr txBox="1"/>
          <p:nvPr/>
        </p:nvSpPr>
        <p:spPr>
          <a:xfrm>
            <a:off x="1700936" y="4674081"/>
            <a:ext cx="1382583" cy="3128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Input Windows</a:t>
            </a:r>
          </a:p>
        </p:txBody>
      </p:sp>
      <p:sp>
        <p:nvSpPr>
          <p:cNvPr id="172" name="矩形 36">
            <a:extLst>
              <a:ext uri="{FF2B5EF4-FFF2-40B4-BE49-F238E27FC236}">
                <a16:creationId xmlns:a16="http://schemas.microsoft.com/office/drawing/2014/main" id="{33E244E0-B25E-4ADB-A1F6-4D7307838B15}"/>
              </a:ext>
            </a:extLst>
          </p:cNvPr>
          <p:cNvSpPr/>
          <p:nvPr/>
        </p:nvSpPr>
        <p:spPr>
          <a:xfrm>
            <a:off x="1275348" y="4371217"/>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3" name="矩形 37">
            <a:extLst>
              <a:ext uri="{FF2B5EF4-FFF2-40B4-BE49-F238E27FC236}">
                <a16:creationId xmlns:a16="http://schemas.microsoft.com/office/drawing/2014/main" id="{19BC5171-2201-4B85-ADD6-50EE27F61B4A}"/>
              </a:ext>
            </a:extLst>
          </p:cNvPr>
          <p:cNvSpPr/>
          <p:nvPr/>
        </p:nvSpPr>
        <p:spPr>
          <a:xfrm>
            <a:off x="1399446" y="4058142"/>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4" name="矩形 38">
            <a:extLst>
              <a:ext uri="{FF2B5EF4-FFF2-40B4-BE49-F238E27FC236}">
                <a16:creationId xmlns:a16="http://schemas.microsoft.com/office/drawing/2014/main" id="{729854B8-DC99-483F-96DC-FA1D4D06806D}"/>
              </a:ext>
            </a:extLst>
          </p:cNvPr>
          <p:cNvSpPr/>
          <p:nvPr/>
        </p:nvSpPr>
        <p:spPr>
          <a:xfrm>
            <a:off x="1523543" y="3745068"/>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5" name="矩形 39">
            <a:extLst>
              <a:ext uri="{FF2B5EF4-FFF2-40B4-BE49-F238E27FC236}">
                <a16:creationId xmlns:a16="http://schemas.microsoft.com/office/drawing/2014/main" id="{4B070DBA-D253-4ED1-BD35-452F8E25F5D6}"/>
              </a:ext>
            </a:extLst>
          </p:cNvPr>
          <p:cNvSpPr/>
          <p:nvPr/>
        </p:nvSpPr>
        <p:spPr>
          <a:xfrm>
            <a:off x="1647641" y="3431995"/>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6" name="矩形 40">
            <a:extLst>
              <a:ext uri="{FF2B5EF4-FFF2-40B4-BE49-F238E27FC236}">
                <a16:creationId xmlns:a16="http://schemas.microsoft.com/office/drawing/2014/main" id="{D3054E74-7D0A-42E4-ADF4-59CDFA99336D}"/>
              </a:ext>
            </a:extLst>
          </p:cNvPr>
          <p:cNvSpPr/>
          <p:nvPr/>
        </p:nvSpPr>
        <p:spPr>
          <a:xfrm>
            <a:off x="1771739" y="3118921"/>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7" name="矩形 41">
            <a:extLst>
              <a:ext uri="{FF2B5EF4-FFF2-40B4-BE49-F238E27FC236}">
                <a16:creationId xmlns:a16="http://schemas.microsoft.com/office/drawing/2014/main" id="{E67EF3C5-E17A-4E37-B08A-DEC5F137F41B}"/>
              </a:ext>
            </a:extLst>
          </p:cNvPr>
          <p:cNvSpPr/>
          <p:nvPr/>
        </p:nvSpPr>
        <p:spPr>
          <a:xfrm>
            <a:off x="1895837" y="2805848"/>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8" name="矩形 42">
            <a:extLst>
              <a:ext uri="{FF2B5EF4-FFF2-40B4-BE49-F238E27FC236}">
                <a16:creationId xmlns:a16="http://schemas.microsoft.com/office/drawing/2014/main" id="{19A1CAEA-BC89-480D-AEA5-A37F6C3D7F32}"/>
              </a:ext>
            </a:extLst>
          </p:cNvPr>
          <p:cNvSpPr/>
          <p:nvPr/>
        </p:nvSpPr>
        <p:spPr>
          <a:xfrm>
            <a:off x="2019934" y="2492774"/>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9" name="矩形 43">
            <a:extLst>
              <a:ext uri="{FF2B5EF4-FFF2-40B4-BE49-F238E27FC236}">
                <a16:creationId xmlns:a16="http://schemas.microsoft.com/office/drawing/2014/main" id="{1FCA169B-E182-4E0E-A3FC-3FD9A03DEB27}"/>
              </a:ext>
            </a:extLst>
          </p:cNvPr>
          <p:cNvSpPr/>
          <p:nvPr/>
        </p:nvSpPr>
        <p:spPr>
          <a:xfrm>
            <a:off x="2144032" y="2179701"/>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0" name="矩形 44">
            <a:extLst>
              <a:ext uri="{FF2B5EF4-FFF2-40B4-BE49-F238E27FC236}">
                <a16:creationId xmlns:a16="http://schemas.microsoft.com/office/drawing/2014/main" id="{29FA1592-1592-495A-AE8D-62990A557AFD}"/>
              </a:ext>
            </a:extLst>
          </p:cNvPr>
          <p:cNvSpPr/>
          <p:nvPr/>
        </p:nvSpPr>
        <p:spPr>
          <a:xfrm>
            <a:off x="2268130" y="1866627"/>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1" name="矩形 45">
            <a:extLst>
              <a:ext uri="{FF2B5EF4-FFF2-40B4-BE49-F238E27FC236}">
                <a16:creationId xmlns:a16="http://schemas.microsoft.com/office/drawing/2014/main" id="{11B508AD-5AC9-424A-8956-34B3A1305B23}"/>
              </a:ext>
            </a:extLst>
          </p:cNvPr>
          <p:cNvSpPr/>
          <p:nvPr/>
        </p:nvSpPr>
        <p:spPr>
          <a:xfrm>
            <a:off x="2392228" y="1553554"/>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1" name="文字方塊 4">
            <a:extLst>
              <a:ext uri="{FF2B5EF4-FFF2-40B4-BE49-F238E27FC236}">
                <a16:creationId xmlns:a16="http://schemas.microsoft.com/office/drawing/2014/main" id="{92E6E828-CA56-46C7-B49C-3AB01F290D4F}"/>
              </a:ext>
            </a:extLst>
          </p:cNvPr>
          <p:cNvSpPr txBox="1"/>
          <p:nvPr/>
        </p:nvSpPr>
        <p:spPr>
          <a:xfrm>
            <a:off x="7740767" y="5704360"/>
            <a:ext cx="620675" cy="18854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Decoder</a:t>
            </a:r>
          </a:p>
        </p:txBody>
      </p:sp>
      <p:sp>
        <p:nvSpPr>
          <p:cNvPr id="154" name="矩形 12">
            <a:extLst>
              <a:ext uri="{FF2B5EF4-FFF2-40B4-BE49-F238E27FC236}">
                <a16:creationId xmlns:a16="http://schemas.microsoft.com/office/drawing/2014/main" id="{3E1172A1-98A7-4AAA-9DBD-FD7CD4A67108}"/>
              </a:ext>
            </a:extLst>
          </p:cNvPr>
          <p:cNvSpPr/>
          <p:nvPr/>
        </p:nvSpPr>
        <p:spPr>
          <a:xfrm>
            <a:off x="8750886" y="5520034"/>
            <a:ext cx="934540" cy="152103"/>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 name="梯形 14">
            <a:extLst>
              <a:ext uri="{FF2B5EF4-FFF2-40B4-BE49-F238E27FC236}">
                <a16:creationId xmlns:a16="http://schemas.microsoft.com/office/drawing/2014/main" id="{DF11063C-6200-488F-8B84-AC417C9EAED4}"/>
              </a:ext>
            </a:extLst>
          </p:cNvPr>
          <p:cNvSpPr/>
          <p:nvPr/>
        </p:nvSpPr>
        <p:spPr>
          <a:xfrm rot="16200000">
            <a:off x="7126019" y="4344232"/>
            <a:ext cx="1850173" cy="805638"/>
          </a:xfrm>
          <a:prstGeom prst="trapezoid">
            <a:avLst>
              <a:gd name="adj" fmla="val 49700"/>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endParaRPr lang="en-US" kern="0" dirty="0">
              <a:solidFill>
                <a:prstClr val="white"/>
              </a:solidFill>
              <a:latin typeface="Calibri" panose="020F0502020204030204"/>
              <a:ea typeface="+mn-ea"/>
            </a:endParaRPr>
          </a:p>
        </p:txBody>
      </p:sp>
      <p:sp>
        <p:nvSpPr>
          <p:cNvPr id="160" name="文字方塊 23">
            <a:extLst>
              <a:ext uri="{FF2B5EF4-FFF2-40B4-BE49-F238E27FC236}">
                <a16:creationId xmlns:a16="http://schemas.microsoft.com/office/drawing/2014/main" id="{17D9CBC2-758F-4646-BD8C-4290A8AF8DCE}"/>
              </a:ext>
            </a:extLst>
          </p:cNvPr>
          <p:cNvSpPr txBox="1"/>
          <p:nvPr/>
        </p:nvSpPr>
        <p:spPr>
          <a:xfrm>
            <a:off x="8771642" y="5704360"/>
            <a:ext cx="1569764" cy="18854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Reconstructed Windows</a:t>
            </a:r>
          </a:p>
        </p:txBody>
      </p:sp>
      <p:sp>
        <p:nvSpPr>
          <p:cNvPr id="161" name="矩形 26">
            <a:extLst>
              <a:ext uri="{FF2B5EF4-FFF2-40B4-BE49-F238E27FC236}">
                <a16:creationId xmlns:a16="http://schemas.microsoft.com/office/drawing/2014/main" id="{E6E04498-E3C7-4F9D-8267-911D73C0DFDA}"/>
              </a:ext>
            </a:extLst>
          </p:cNvPr>
          <p:cNvSpPr/>
          <p:nvPr/>
        </p:nvSpPr>
        <p:spPr>
          <a:xfrm>
            <a:off x="8840401" y="5331359"/>
            <a:ext cx="934540" cy="152103"/>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 name="矩形 27">
            <a:extLst>
              <a:ext uri="{FF2B5EF4-FFF2-40B4-BE49-F238E27FC236}">
                <a16:creationId xmlns:a16="http://schemas.microsoft.com/office/drawing/2014/main" id="{17A41D11-C13E-4B7D-BE0F-48294DD3FF50}"/>
              </a:ext>
            </a:extLst>
          </p:cNvPr>
          <p:cNvSpPr/>
          <p:nvPr/>
        </p:nvSpPr>
        <p:spPr>
          <a:xfrm>
            <a:off x="8929917" y="5142684"/>
            <a:ext cx="934540" cy="152103"/>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 name="矩形 28">
            <a:extLst>
              <a:ext uri="{FF2B5EF4-FFF2-40B4-BE49-F238E27FC236}">
                <a16:creationId xmlns:a16="http://schemas.microsoft.com/office/drawing/2014/main" id="{6A22A8D5-3B1D-471C-A06E-C317D831F5BC}"/>
              </a:ext>
            </a:extLst>
          </p:cNvPr>
          <p:cNvSpPr/>
          <p:nvPr/>
        </p:nvSpPr>
        <p:spPr>
          <a:xfrm>
            <a:off x="9019432" y="4954010"/>
            <a:ext cx="934540" cy="152103"/>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 name="矩形 29">
            <a:extLst>
              <a:ext uri="{FF2B5EF4-FFF2-40B4-BE49-F238E27FC236}">
                <a16:creationId xmlns:a16="http://schemas.microsoft.com/office/drawing/2014/main" id="{B096EE9F-0AA7-4902-AEDC-C07A5EA8FA21}"/>
              </a:ext>
            </a:extLst>
          </p:cNvPr>
          <p:cNvSpPr/>
          <p:nvPr/>
        </p:nvSpPr>
        <p:spPr>
          <a:xfrm>
            <a:off x="9108948" y="4765336"/>
            <a:ext cx="934540" cy="152103"/>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 name="矩形 30">
            <a:extLst>
              <a:ext uri="{FF2B5EF4-FFF2-40B4-BE49-F238E27FC236}">
                <a16:creationId xmlns:a16="http://schemas.microsoft.com/office/drawing/2014/main" id="{8647D73F-549A-462F-A140-7541965F361A}"/>
              </a:ext>
            </a:extLst>
          </p:cNvPr>
          <p:cNvSpPr/>
          <p:nvPr/>
        </p:nvSpPr>
        <p:spPr>
          <a:xfrm>
            <a:off x="9198462" y="4576662"/>
            <a:ext cx="934540" cy="152103"/>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6" name="矩形 31">
            <a:extLst>
              <a:ext uri="{FF2B5EF4-FFF2-40B4-BE49-F238E27FC236}">
                <a16:creationId xmlns:a16="http://schemas.microsoft.com/office/drawing/2014/main" id="{A9B28E25-D26C-4816-B88F-3AB9ACE1E3A8}"/>
              </a:ext>
            </a:extLst>
          </p:cNvPr>
          <p:cNvSpPr/>
          <p:nvPr/>
        </p:nvSpPr>
        <p:spPr>
          <a:xfrm>
            <a:off x="9287978" y="4387987"/>
            <a:ext cx="934540" cy="152103"/>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7" name="矩形 32">
            <a:extLst>
              <a:ext uri="{FF2B5EF4-FFF2-40B4-BE49-F238E27FC236}">
                <a16:creationId xmlns:a16="http://schemas.microsoft.com/office/drawing/2014/main" id="{E9C42A09-B69D-4B7D-81A1-635E3A3BD883}"/>
              </a:ext>
            </a:extLst>
          </p:cNvPr>
          <p:cNvSpPr/>
          <p:nvPr/>
        </p:nvSpPr>
        <p:spPr>
          <a:xfrm>
            <a:off x="9377493" y="4199314"/>
            <a:ext cx="934540" cy="152103"/>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8" name="矩形 33">
            <a:extLst>
              <a:ext uri="{FF2B5EF4-FFF2-40B4-BE49-F238E27FC236}">
                <a16:creationId xmlns:a16="http://schemas.microsoft.com/office/drawing/2014/main" id="{BC974017-5390-471D-86BB-4250AB957BA8}"/>
              </a:ext>
            </a:extLst>
          </p:cNvPr>
          <p:cNvSpPr/>
          <p:nvPr/>
        </p:nvSpPr>
        <p:spPr>
          <a:xfrm>
            <a:off x="9467009" y="4010639"/>
            <a:ext cx="934540" cy="152103"/>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9" name="矩形 34">
            <a:extLst>
              <a:ext uri="{FF2B5EF4-FFF2-40B4-BE49-F238E27FC236}">
                <a16:creationId xmlns:a16="http://schemas.microsoft.com/office/drawing/2014/main" id="{582012E2-D280-4AE2-B77E-3F9F218ECA93}"/>
              </a:ext>
            </a:extLst>
          </p:cNvPr>
          <p:cNvSpPr/>
          <p:nvPr/>
        </p:nvSpPr>
        <p:spPr>
          <a:xfrm>
            <a:off x="9556524" y="3821965"/>
            <a:ext cx="934540" cy="152103"/>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1" name="箭號: 向右 46">
            <a:extLst>
              <a:ext uri="{FF2B5EF4-FFF2-40B4-BE49-F238E27FC236}">
                <a16:creationId xmlns:a16="http://schemas.microsoft.com/office/drawing/2014/main" id="{81F1152E-375F-427F-B437-A0A0FD991994}"/>
              </a:ext>
            </a:extLst>
          </p:cNvPr>
          <p:cNvSpPr/>
          <p:nvPr/>
        </p:nvSpPr>
        <p:spPr>
          <a:xfrm>
            <a:off x="8465324" y="4694672"/>
            <a:ext cx="270557" cy="141327"/>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Methodology - Train Classification Model Using the Latent Space</a:t>
            </a:r>
          </a:p>
        </p:txBody>
      </p:sp>
      <p:sp>
        <p:nvSpPr>
          <p:cNvPr id="43" name="箭號: 向右 21">
            <a:extLst>
              <a:ext uri="{FF2B5EF4-FFF2-40B4-BE49-F238E27FC236}">
                <a16:creationId xmlns:a16="http://schemas.microsoft.com/office/drawing/2014/main" id="{BB5178BB-7E7B-4BE2-8ABC-525481340D91}"/>
              </a:ext>
            </a:extLst>
          </p:cNvPr>
          <p:cNvSpPr/>
          <p:nvPr/>
        </p:nvSpPr>
        <p:spPr>
          <a:xfrm rot="1329014" flipV="1">
            <a:off x="6916254" y="4145462"/>
            <a:ext cx="460624" cy="276837"/>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Multiplication Sign 43">
            <a:extLst>
              <a:ext uri="{FF2B5EF4-FFF2-40B4-BE49-F238E27FC236}">
                <a16:creationId xmlns:a16="http://schemas.microsoft.com/office/drawing/2014/main" id="{E03ECB94-43DC-4E24-BA7C-8C72436AF571}"/>
              </a:ext>
            </a:extLst>
          </p:cNvPr>
          <p:cNvSpPr/>
          <p:nvPr/>
        </p:nvSpPr>
        <p:spPr>
          <a:xfrm>
            <a:off x="6724588" y="3987873"/>
            <a:ext cx="457200" cy="457200"/>
          </a:xfrm>
          <a:prstGeom prst="mathMultiply">
            <a:avLst/>
          </a:prstGeom>
          <a:solidFill>
            <a:schemeClr val="bg2"/>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endParaRPr lang="en-US" kern="0">
              <a:solidFill>
                <a:prstClr val="white"/>
              </a:solidFill>
              <a:latin typeface="Calibri" panose="020F0502020204030204"/>
              <a:ea typeface="+mn-ea"/>
            </a:endParaRPr>
          </a:p>
        </p:txBody>
      </p:sp>
      <p:sp>
        <p:nvSpPr>
          <p:cNvPr id="50" name="箭號: 向右 21">
            <a:extLst>
              <a:ext uri="{FF2B5EF4-FFF2-40B4-BE49-F238E27FC236}">
                <a16:creationId xmlns:a16="http://schemas.microsoft.com/office/drawing/2014/main" id="{22FA1F4C-5A8C-4A02-8540-CCF60E1E6A52}"/>
              </a:ext>
            </a:extLst>
          </p:cNvPr>
          <p:cNvSpPr/>
          <p:nvPr/>
        </p:nvSpPr>
        <p:spPr>
          <a:xfrm rot="20270986">
            <a:off x="6825034" y="2376590"/>
            <a:ext cx="460624" cy="276837"/>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文字方塊 7">
            <a:extLst>
              <a:ext uri="{FF2B5EF4-FFF2-40B4-BE49-F238E27FC236}">
                <a16:creationId xmlns:a16="http://schemas.microsoft.com/office/drawing/2014/main" id="{0AEB8AA4-8193-4262-83AE-F5A5D25459C9}"/>
              </a:ext>
            </a:extLst>
          </p:cNvPr>
          <p:cNvSpPr txBox="1"/>
          <p:nvPr/>
        </p:nvSpPr>
        <p:spPr>
          <a:xfrm>
            <a:off x="7759434" y="1442238"/>
            <a:ext cx="1697901" cy="1015663"/>
          </a:xfrm>
          <a:prstGeom prst="rect">
            <a:avLst/>
          </a:prstGeom>
          <a:noFill/>
        </p:spPr>
        <p:txBody>
          <a:bodyPr wrap="none" rtlCol="0">
            <a:spAutoFit/>
          </a:bodyPr>
          <a:lstStyle/>
          <a:p>
            <a:pPr algn="ctr" eaLnBrk="1" fontAlgn="auto" hangingPunct="1">
              <a:spcBef>
                <a:spcPts val="0"/>
              </a:spcBef>
              <a:spcAft>
                <a:spcPts val="0"/>
              </a:spcAft>
            </a:pPr>
            <a:r>
              <a:rPr lang="en-US" sz="2000" dirty="0">
                <a:solidFill>
                  <a:prstClr val="black"/>
                </a:solidFill>
                <a:ea typeface="+mn-ea"/>
                <a:cs typeface="Arial" panose="020B0604020202020204" pitchFamily="34" charset="0"/>
              </a:rPr>
              <a:t>Train </a:t>
            </a:r>
          </a:p>
          <a:p>
            <a:pPr algn="ctr" eaLnBrk="1" fontAlgn="auto" hangingPunct="1">
              <a:spcBef>
                <a:spcPts val="0"/>
              </a:spcBef>
              <a:spcAft>
                <a:spcPts val="0"/>
              </a:spcAft>
            </a:pPr>
            <a:r>
              <a:rPr lang="en-US" sz="2000" dirty="0">
                <a:solidFill>
                  <a:prstClr val="black"/>
                </a:solidFill>
                <a:ea typeface="+mn-ea"/>
                <a:cs typeface="Arial" panose="020B0604020202020204" pitchFamily="34" charset="0"/>
              </a:rPr>
              <a:t>Classification</a:t>
            </a:r>
          </a:p>
          <a:p>
            <a:pPr algn="ctr" eaLnBrk="1" fontAlgn="auto" hangingPunct="1">
              <a:spcBef>
                <a:spcPts val="0"/>
              </a:spcBef>
              <a:spcAft>
                <a:spcPts val="0"/>
              </a:spcAft>
            </a:pPr>
            <a:r>
              <a:rPr lang="en-US" sz="2000" dirty="0">
                <a:solidFill>
                  <a:prstClr val="black"/>
                </a:solidFill>
                <a:ea typeface="+mn-ea"/>
                <a:cs typeface="Arial" panose="020B0604020202020204" pitchFamily="34" charset="0"/>
              </a:rPr>
              <a:t>Model</a:t>
            </a:r>
          </a:p>
        </p:txBody>
      </p:sp>
      <p:sp>
        <p:nvSpPr>
          <p:cNvPr id="52" name="文字方塊 7">
            <a:extLst>
              <a:ext uri="{FF2B5EF4-FFF2-40B4-BE49-F238E27FC236}">
                <a16:creationId xmlns:a16="http://schemas.microsoft.com/office/drawing/2014/main" id="{C2230310-1B94-4F22-B4BC-CE897722B9A8}"/>
              </a:ext>
            </a:extLst>
          </p:cNvPr>
          <p:cNvSpPr txBox="1"/>
          <p:nvPr/>
        </p:nvSpPr>
        <p:spPr>
          <a:xfrm>
            <a:off x="10436274" y="1598801"/>
            <a:ext cx="1425390" cy="707886"/>
          </a:xfrm>
          <a:prstGeom prst="rect">
            <a:avLst/>
          </a:prstGeom>
          <a:noFill/>
        </p:spPr>
        <p:txBody>
          <a:bodyPr wrap="none" rtlCol="0">
            <a:spAutoFit/>
          </a:bodyPr>
          <a:lstStyle/>
          <a:p>
            <a:pPr algn="ctr" eaLnBrk="1" fontAlgn="auto" hangingPunct="1">
              <a:spcBef>
                <a:spcPts val="0"/>
              </a:spcBef>
              <a:spcAft>
                <a:spcPts val="0"/>
              </a:spcAft>
            </a:pPr>
            <a:r>
              <a:rPr lang="en-US" sz="2000" dirty="0">
                <a:solidFill>
                  <a:prstClr val="black"/>
                </a:solidFill>
                <a:ea typeface="+mn-ea"/>
                <a:cs typeface="Arial" panose="020B0604020202020204" pitchFamily="34" charset="0"/>
              </a:rPr>
              <a:t>4 Leakage</a:t>
            </a:r>
          </a:p>
          <a:p>
            <a:pPr algn="ctr" eaLnBrk="1" fontAlgn="auto" hangingPunct="1">
              <a:spcBef>
                <a:spcPts val="0"/>
              </a:spcBef>
              <a:spcAft>
                <a:spcPts val="0"/>
              </a:spcAft>
            </a:pPr>
            <a:r>
              <a:rPr lang="en-US" sz="2000" dirty="0">
                <a:solidFill>
                  <a:prstClr val="black"/>
                </a:solidFill>
                <a:ea typeface="+mn-ea"/>
                <a:cs typeface="Arial" panose="020B0604020202020204" pitchFamily="34" charset="0"/>
              </a:rPr>
              <a:t>Categories</a:t>
            </a:r>
          </a:p>
        </p:txBody>
      </p:sp>
      <p:sp>
        <p:nvSpPr>
          <p:cNvPr id="53" name="箭號: 向右 20">
            <a:extLst>
              <a:ext uri="{FF2B5EF4-FFF2-40B4-BE49-F238E27FC236}">
                <a16:creationId xmlns:a16="http://schemas.microsoft.com/office/drawing/2014/main" id="{066ABE3D-F67A-4946-B6C4-6B7D79080768}"/>
              </a:ext>
            </a:extLst>
          </p:cNvPr>
          <p:cNvSpPr/>
          <p:nvPr/>
        </p:nvSpPr>
        <p:spPr>
          <a:xfrm>
            <a:off x="9749288" y="1891266"/>
            <a:ext cx="460624" cy="276837"/>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矩形 6">
            <a:extLst>
              <a:ext uri="{FF2B5EF4-FFF2-40B4-BE49-F238E27FC236}">
                <a16:creationId xmlns:a16="http://schemas.microsoft.com/office/drawing/2014/main" id="{8750FB11-931A-450C-A4EA-CCE2706089AB}"/>
              </a:ext>
            </a:extLst>
          </p:cNvPr>
          <p:cNvSpPr/>
          <p:nvPr/>
        </p:nvSpPr>
        <p:spPr>
          <a:xfrm>
            <a:off x="7550735" y="1409481"/>
            <a:ext cx="4498074" cy="1108746"/>
          </a:xfrm>
          <a:prstGeom prst="rect">
            <a:avLst/>
          </a:prstGeom>
          <a:noFill/>
          <a:ln w="762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55" name="Group 54">
            <a:extLst>
              <a:ext uri="{FF2B5EF4-FFF2-40B4-BE49-F238E27FC236}">
                <a16:creationId xmlns:a16="http://schemas.microsoft.com/office/drawing/2014/main" id="{B5B24F3F-15B9-4945-9498-DBDEDD116D50}"/>
              </a:ext>
            </a:extLst>
          </p:cNvPr>
          <p:cNvGrpSpPr/>
          <p:nvPr/>
        </p:nvGrpSpPr>
        <p:grpSpPr>
          <a:xfrm>
            <a:off x="5830899" y="2188213"/>
            <a:ext cx="534794" cy="1838032"/>
            <a:chOff x="5830899" y="1955741"/>
            <a:chExt cx="534794" cy="1838032"/>
          </a:xfrm>
        </p:grpSpPr>
        <p:sp>
          <p:nvSpPr>
            <p:cNvPr id="56" name="矩形 37">
              <a:extLst>
                <a:ext uri="{FF2B5EF4-FFF2-40B4-BE49-F238E27FC236}">
                  <a16:creationId xmlns:a16="http://schemas.microsoft.com/office/drawing/2014/main" id="{B53D4EAE-A8D6-4651-BB0A-C3FD337D08F8}"/>
                </a:ext>
              </a:extLst>
            </p:cNvPr>
            <p:cNvSpPr/>
            <p:nvPr/>
          </p:nvSpPr>
          <p:spPr>
            <a:xfrm>
              <a:off x="5830899" y="3094094"/>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 name="矩形 38">
              <a:extLst>
                <a:ext uri="{FF2B5EF4-FFF2-40B4-BE49-F238E27FC236}">
                  <a16:creationId xmlns:a16="http://schemas.microsoft.com/office/drawing/2014/main" id="{037C4AF4-5F42-4BB1-9D99-A45D51AB3ED9}"/>
                </a:ext>
              </a:extLst>
            </p:cNvPr>
            <p:cNvSpPr/>
            <p:nvPr/>
          </p:nvSpPr>
          <p:spPr>
            <a:xfrm>
              <a:off x="5830899" y="2904368"/>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8" name="矩形 39">
              <a:extLst>
                <a:ext uri="{FF2B5EF4-FFF2-40B4-BE49-F238E27FC236}">
                  <a16:creationId xmlns:a16="http://schemas.microsoft.com/office/drawing/2014/main" id="{E172DB48-32BB-45B0-BF24-B2D8723C10CE}"/>
                </a:ext>
              </a:extLst>
            </p:cNvPr>
            <p:cNvSpPr/>
            <p:nvPr/>
          </p:nvSpPr>
          <p:spPr>
            <a:xfrm>
              <a:off x="5830899" y="3473545"/>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9" name="矩形 40">
              <a:extLst>
                <a:ext uri="{FF2B5EF4-FFF2-40B4-BE49-F238E27FC236}">
                  <a16:creationId xmlns:a16="http://schemas.microsoft.com/office/drawing/2014/main" id="{854BC8EA-7F58-4A85-AD83-E13277C0B30D}"/>
                </a:ext>
              </a:extLst>
            </p:cNvPr>
            <p:cNvSpPr/>
            <p:nvPr/>
          </p:nvSpPr>
          <p:spPr>
            <a:xfrm>
              <a:off x="5830899" y="3283819"/>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0" name="矩形 41">
              <a:extLst>
                <a:ext uri="{FF2B5EF4-FFF2-40B4-BE49-F238E27FC236}">
                  <a16:creationId xmlns:a16="http://schemas.microsoft.com/office/drawing/2014/main" id="{B9573F14-FFC7-43AC-826E-806A736D4E70}"/>
                </a:ext>
              </a:extLst>
            </p:cNvPr>
            <p:cNvSpPr/>
            <p:nvPr/>
          </p:nvSpPr>
          <p:spPr>
            <a:xfrm>
              <a:off x="5830899" y="2714643"/>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1" name="矩形 42">
              <a:extLst>
                <a:ext uri="{FF2B5EF4-FFF2-40B4-BE49-F238E27FC236}">
                  <a16:creationId xmlns:a16="http://schemas.microsoft.com/office/drawing/2014/main" id="{E99BBD03-A55C-4054-8B4D-194FCD1E81BF}"/>
                </a:ext>
              </a:extLst>
            </p:cNvPr>
            <p:cNvSpPr/>
            <p:nvPr/>
          </p:nvSpPr>
          <p:spPr>
            <a:xfrm>
              <a:off x="5830899" y="2524918"/>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2" name="矩形 43">
              <a:extLst>
                <a:ext uri="{FF2B5EF4-FFF2-40B4-BE49-F238E27FC236}">
                  <a16:creationId xmlns:a16="http://schemas.microsoft.com/office/drawing/2014/main" id="{E67F0B6F-988C-4244-A905-3D0E490642DA}"/>
                </a:ext>
              </a:extLst>
            </p:cNvPr>
            <p:cNvSpPr/>
            <p:nvPr/>
          </p:nvSpPr>
          <p:spPr>
            <a:xfrm>
              <a:off x="5830899" y="2335192"/>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 name="矩形 44">
              <a:extLst>
                <a:ext uri="{FF2B5EF4-FFF2-40B4-BE49-F238E27FC236}">
                  <a16:creationId xmlns:a16="http://schemas.microsoft.com/office/drawing/2014/main" id="{23552428-6058-4A23-8061-0EF9487EDA98}"/>
                </a:ext>
              </a:extLst>
            </p:cNvPr>
            <p:cNvSpPr/>
            <p:nvPr/>
          </p:nvSpPr>
          <p:spPr>
            <a:xfrm>
              <a:off x="5830899" y="2145466"/>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4" name="矩形 45">
              <a:extLst>
                <a:ext uri="{FF2B5EF4-FFF2-40B4-BE49-F238E27FC236}">
                  <a16:creationId xmlns:a16="http://schemas.microsoft.com/office/drawing/2014/main" id="{91FFF97C-AE6A-41E8-A60C-8478E84F0518}"/>
                </a:ext>
              </a:extLst>
            </p:cNvPr>
            <p:cNvSpPr/>
            <p:nvPr/>
          </p:nvSpPr>
          <p:spPr>
            <a:xfrm>
              <a:off x="5830899" y="1955741"/>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5" name="矩形 37">
              <a:extLst>
                <a:ext uri="{FF2B5EF4-FFF2-40B4-BE49-F238E27FC236}">
                  <a16:creationId xmlns:a16="http://schemas.microsoft.com/office/drawing/2014/main" id="{4A532B6E-B8C3-4DB9-B61A-7B367E589D77}"/>
                </a:ext>
              </a:extLst>
            </p:cNvPr>
            <p:cNvSpPr/>
            <p:nvPr/>
          </p:nvSpPr>
          <p:spPr>
            <a:xfrm>
              <a:off x="5830899" y="3663270"/>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306909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custDataLst>
              <p:tags r:id="rId2"/>
            </p:custDataLst>
          </p:nvPr>
        </p:nvSpPr>
        <p:spPr>
          <a:xfrm>
            <a:off x="836649" y="1152001"/>
            <a:ext cx="11031351" cy="400110"/>
          </a:xfrm>
          <a:prstGeom prst="rect">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endParaRPr lang="de-DE" sz="1600">
              <a:solidFill>
                <a:schemeClr val="tx1"/>
              </a:solidFill>
              <a:latin typeface="Arial" panose="020B0604020202020204" pitchFamily="34" charset="0"/>
            </a:endParaRPr>
          </a:p>
        </p:txBody>
      </p:sp>
      <p:sp>
        <p:nvSpPr>
          <p:cNvPr id="8" name="Rechteck 7">
            <a:hlinkClick r:id="" action="ppaction://noaction"/>
          </p:cNvPr>
          <p:cNvSpPr/>
          <p:nvPr>
            <p:custDataLst>
              <p:tags r:id="rId3"/>
            </p:custDataLst>
          </p:nvPr>
        </p:nvSpPr>
        <p:spPr>
          <a:xfrm>
            <a:off x="373038" y="207922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3</a:t>
            </a:r>
          </a:p>
        </p:txBody>
      </p:sp>
      <p:sp>
        <p:nvSpPr>
          <p:cNvPr id="7" name="Rechteck 6"/>
          <p:cNvSpPr/>
          <p:nvPr>
            <p:custDataLst>
              <p:tags r:id="rId4"/>
            </p:custDataLst>
          </p:nvPr>
        </p:nvSpPr>
        <p:spPr>
          <a:xfrm>
            <a:off x="836648" y="254283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Result</a:t>
            </a:r>
          </a:p>
        </p:txBody>
      </p:sp>
      <p:sp>
        <p:nvSpPr>
          <p:cNvPr id="6" name="Rechteck 5">
            <a:hlinkClick r:id="rId16" action="ppaction://hlinksldjump"/>
          </p:cNvPr>
          <p:cNvSpPr/>
          <p:nvPr>
            <p:custDataLst>
              <p:tags r:id="rId5"/>
            </p:custDataLst>
          </p:nvPr>
        </p:nvSpPr>
        <p:spPr>
          <a:xfrm>
            <a:off x="373038" y="161561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2</a:t>
            </a:r>
          </a:p>
        </p:txBody>
      </p:sp>
      <p:sp>
        <p:nvSpPr>
          <p:cNvPr id="4" name="Rechteck 3">
            <a:hlinkClick r:id="rId17" action="ppaction://hlinksldjump"/>
          </p:cNvPr>
          <p:cNvSpPr/>
          <p:nvPr>
            <p:custDataLst>
              <p:tags r:id="rId6"/>
            </p:custDataLst>
          </p:nvPr>
        </p:nvSpPr>
        <p:spPr>
          <a:xfrm>
            <a:off x="836648" y="115200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bg1"/>
                </a:solidFill>
                <a:latin typeface="Arial" panose="020B0604020202020204" pitchFamily="34" charset="0"/>
              </a:rPr>
              <a:t>Motivation</a:t>
            </a:r>
          </a:p>
        </p:txBody>
      </p:sp>
      <p:sp>
        <p:nvSpPr>
          <p:cNvPr id="3" name="Rechteck 2">
            <a:hlinkClick r:id="rId17" action="ppaction://hlinksldjump"/>
          </p:cNvPr>
          <p:cNvSpPr/>
          <p:nvPr>
            <p:custDataLst>
              <p:tags r:id="rId7"/>
            </p:custDataLst>
          </p:nvPr>
        </p:nvSpPr>
        <p:spPr>
          <a:xfrm>
            <a:off x="373038" y="115200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1</a:t>
            </a:r>
          </a:p>
        </p:txBody>
      </p:sp>
      <p:sp>
        <p:nvSpPr>
          <p:cNvPr id="2" name="Titel 1"/>
          <p:cNvSpPr>
            <a:spLocks noGrp="1"/>
          </p:cNvSpPr>
          <p:nvPr>
            <p:ph type="title"/>
            <p:custDataLst>
              <p:tags r:id="rId8"/>
            </p:custDataLst>
          </p:nvPr>
        </p:nvSpPr>
        <p:spPr/>
        <p:txBody>
          <a:bodyPr/>
          <a:lstStyle/>
          <a:p>
            <a:r>
              <a:rPr lang="de-DE" dirty="0"/>
              <a:t>Agenda</a:t>
            </a:r>
          </a:p>
        </p:txBody>
      </p:sp>
      <p:sp>
        <p:nvSpPr>
          <p:cNvPr id="10" name="Rechteck 9">
            <a:hlinkClick r:id="" action="ppaction://noaction"/>
          </p:cNvPr>
          <p:cNvSpPr/>
          <p:nvPr>
            <p:custDataLst>
              <p:tags r:id="rId9"/>
            </p:custDataLst>
          </p:nvPr>
        </p:nvSpPr>
        <p:spPr>
          <a:xfrm>
            <a:off x="373038" y="254283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dirty="0">
                <a:solidFill>
                  <a:schemeClr val="bg1"/>
                </a:solidFill>
                <a:latin typeface="Arial" panose="020B0604020202020204" pitchFamily="34" charset="0"/>
              </a:rPr>
              <a:t>4</a:t>
            </a:r>
          </a:p>
        </p:txBody>
      </p:sp>
      <p:sp>
        <p:nvSpPr>
          <p:cNvPr id="14" name="Rechteck 13">
            <a:hlinkClick r:id="rId16" action="ppaction://hlinksldjump"/>
          </p:cNvPr>
          <p:cNvSpPr/>
          <p:nvPr>
            <p:custDataLst>
              <p:tags r:id="rId10"/>
            </p:custDataLst>
          </p:nvPr>
        </p:nvSpPr>
        <p:spPr>
          <a:xfrm>
            <a:off x="836648" y="2088860"/>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latin typeface="Arial" panose="020B0604020202020204" pitchFamily="34" charset="0"/>
              </a:rPr>
              <a:t>Methodology</a:t>
            </a:r>
            <a:endParaRPr lang="de-DE" sz="1600" dirty="0">
              <a:solidFill>
                <a:schemeClr val="bg1"/>
              </a:solidFill>
              <a:latin typeface="Arial" panose="020B0604020202020204" pitchFamily="34" charset="0"/>
            </a:endParaRPr>
          </a:p>
        </p:txBody>
      </p:sp>
      <p:sp>
        <p:nvSpPr>
          <p:cNvPr id="13" name="Rechteck 12">
            <a:hlinkClick r:id="rId17" action="ppaction://hlinksldjump"/>
          </p:cNvPr>
          <p:cNvSpPr/>
          <p:nvPr>
            <p:custDataLst>
              <p:tags r:id="rId11"/>
            </p:custDataLst>
          </p:nvPr>
        </p:nvSpPr>
        <p:spPr>
          <a:xfrm>
            <a:off x="836648" y="161561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Problem Set-Up</a:t>
            </a:r>
          </a:p>
        </p:txBody>
      </p:sp>
      <p:sp>
        <p:nvSpPr>
          <p:cNvPr id="12" name="Rechteck 6">
            <a:extLst>
              <a:ext uri="{FF2B5EF4-FFF2-40B4-BE49-F238E27FC236}">
                <a16:creationId xmlns:a16="http://schemas.microsoft.com/office/drawing/2014/main" id="{485A6ACC-5ACC-4124-AA2C-D14E2C314AE8}"/>
              </a:ext>
            </a:extLst>
          </p:cNvPr>
          <p:cNvSpPr/>
          <p:nvPr>
            <p:custDataLst>
              <p:tags r:id="rId12"/>
            </p:custDataLst>
          </p:nvPr>
        </p:nvSpPr>
        <p:spPr>
          <a:xfrm>
            <a:off x="836648" y="2996802"/>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Conclusion and Future Work</a:t>
            </a:r>
          </a:p>
        </p:txBody>
      </p:sp>
      <p:sp>
        <p:nvSpPr>
          <p:cNvPr id="15" name="Rechteck 9">
            <a:hlinkClick r:id="" action="ppaction://noaction"/>
            <a:extLst>
              <a:ext uri="{FF2B5EF4-FFF2-40B4-BE49-F238E27FC236}">
                <a16:creationId xmlns:a16="http://schemas.microsoft.com/office/drawing/2014/main" id="{837A2319-7914-4163-9ECC-40D148FF35FC}"/>
              </a:ext>
            </a:extLst>
          </p:cNvPr>
          <p:cNvSpPr/>
          <p:nvPr>
            <p:custDataLst>
              <p:tags r:id="rId13"/>
            </p:custDataLst>
          </p:nvPr>
        </p:nvSpPr>
        <p:spPr>
          <a:xfrm>
            <a:off x="373038" y="2996802"/>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dirty="0">
                <a:solidFill>
                  <a:schemeClr val="bg1"/>
                </a:solidFill>
                <a:latin typeface="Arial" panose="020B0604020202020204" pitchFamily="34" charset="0"/>
              </a:rPr>
              <a:t>5</a:t>
            </a:r>
          </a:p>
        </p:txBody>
      </p:sp>
    </p:spTree>
    <p:custDataLst>
      <p:tags r:id="rId1"/>
    </p:custDataLst>
    <p:extLst>
      <p:ext uri="{BB962C8B-B14F-4D97-AF65-F5344CB8AC3E}">
        <p14:creationId xmlns:p14="http://schemas.microsoft.com/office/powerpoint/2010/main" val="2044923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梯形 35">
            <a:extLst>
              <a:ext uri="{FF2B5EF4-FFF2-40B4-BE49-F238E27FC236}">
                <a16:creationId xmlns:a16="http://schemas.microsoft.com/office/drawing/2014/main" id="{F17C1B13-08A6-4DBB-87FA-D0A98ECEF2F0}"/>
              </a:ext>
            </a:extLst>
          </p:cNvPr>
          <p:cNvSpPr/>
          <p:nvPr/>
        </p:nvSpPr>
        <p:spPr>
          <a:xfrm rot="5400000">
            <a:off x="2534929" y="2513393"/>
            <a:ext cx="3070053" cy="1116880"/>
          </a:xfrm>
          <a:prstGeom prst="trapezoid">
            <a:avLst>
              <a:gd name="adj" fmla="val 49700"/>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endParaRPr lang="en-US" kern="0" dirty="0">
              <a:solidFill>
                <a:prstClr val="white"/>
              </a:solidFill>
              <a:latin typeface="Calibri" panose="020F0502020204030204"/>
              <a:ea typeface="+mn-ea"/>
            </a:endParaRPr>
          </a:p>
        </p:txBody>
      </p:sp>
      <p:sp>
        <p:nvSpPr>
          <p:cNvPr id="150" name="文字方塊 3">
            <a:extLst>
              <a:ext uri="{FF2B5EF4-FFF2-40B4-BE49-F238E27FC236}">
                <a16:creationId xmlns:a16="http://schemas.microsoft.com/office/drawing/2014/main" id="{0F278E73-AE17-4FD1-990C-987D06405FE6}"/>
              </a:ext>
            </a:extLst>
          </p:cNvPr>
          <p:cNvSpPr txBox="1"/>
          <p:nvPr/>
        </p:nvSpPr>
        <p:spPr>
          <a:xfrm>
            <a:off x="3661219" y="4660330"/>
            <a:ext cx="850018" cy="3128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Encoder</a:t>
            </a:r>
          </a:p>
        </p:txBody>
      </p:sp>
      <p:sp>
        <p:nvSpPr>
          <p:cNvPr id="153" name="文字方塊 7">
            <a:extLst>
              <a:ext uri="{FF2B5EF4-FFF2-40B4-BE49-F238E27FC236}">
                <a16:creationId xmlns:a16="http://schemas.microsoft.com/office/drawing/2014/main" id="{0E9754D8-9C5B-47CC-BACB-E3BE403B939C}"/>
              </a:ext>
            </a:extLst>
          </p:cNvPr>
          <p:cNvSpPr txBox="1"/>
          <p:nvPr/>
        </p:nvSpPr>
        <p:spPr>
          <a:xfrm>
            <a:off x="5257071" y="4384854"/>
            <a:ext cx="871499"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Latent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Space</a:t>
            </a:r>
          </a:p>
        </p:txBody>
      </p:sp>
      <p:sp>
        <p:nvSpPr>
          <p:cNvPr id="156" name="箭號: 向右 18">
            <a:extLst>
              <a:ext uri="{FF2B5EF4-FFF2-40B4-BE49-F238E27FC236}">
                <a16:creationId xmlns:a16="http://schemas.microsoft.com/office/drawing/2014/main" id="{EFEBEC15-7EB8-41A6-B70B-280FF70ECD43}"/>
              </a:ext>
            </a:extLst>
          </p:cNvPr>
          <p:cNvSpPr/>
          <p:nvPr/>
        </p:nvSpPr>
        <p:spPr>
          <a:xfrm>
            <a:off x="2945794" y="2979649"/>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箭號: 向右 20">
            <a:extLst>
              <a:ext uri="{FF2B5EF4-FFF2-40B4-BE49-F238E27FC236}">
                <a16:creationId xmlns:a16="http://schemas.microsoft.com/office/drawing/2014/main" id="{75503357-8B2E-4D7E-BA59-49C4B2BF6241}"/>
              </a:ext>
            </a:extLst>
          </p:cNvPr>
          <p:cNvSpPr/>
          <p:nvPr/>
        </p:nvSpPr>
        <p:spPr>
          <a:xfrm>
            <a:off x="4819037" y="2984920"/>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文字方塊 17">
            <a:extLst>
              <a:ext uri="{FF2B5EF4-FFF2-40B4-BE49-F238E27FC236}">
                <a16:creationId xmlns:a16="http://schemas.microsoft.com/office/drawing/2014/main" id="{B7C61837-F7E7-42A7-8F91-BF9D1307D517}"/>
              </a:ext>
            </a:extLst>
          </p:cNvPr>
          <p:cNvSpPr txBox="1"/>
          <p:nvPr/>
        </p:nvSpPr>
        <p:spPr>
          <a:xfrm>
            <a:off x="335143" y="4660330"/>
            <a:ext cx="267252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Windows of a Sequence</a:t>
            </a:r>
          </a:p>
        </p:txBody>
      </p:sp>
      <p:sp>
        <p:nvSpPr>
          <p:cNvPr id="172" name="矩形 36">
            <a:extLst>
              <a:ext uri="{FF2B5EF4-FFF2-40B4-BE49-F238E27FC236}">
                <a16:creationId xmlns:a16="http://schemas.microsoft.com/office/drawing/2014/main" id="{33E244E0-B25E-4ADB-A1F6-4D7307838B15}"/>
              </a:ext>
            </a:extLst>
          </p:cNvPr>
          <p:cNvSpPr/>
          <p:nvPr/>
        </p:nvSpPr>
        <p:spPr>
          <a:xfrm>
            <a:off x="342693" y="4357466"/>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3" name="矩形 37">
            <a:extLst>
              <a:ext uri="{FF2B5EF4-FFF2-40B4-BE49-F238E27FC236}">
                <a16:creationId xmlns:a16="http://schemas.microsoft.com/office/drawing/2014/main" id="{19BC5171-2201-4B85-ADD6-50EE27F61B4A}"/>
              </a:ext>
            </a:extLst>
          </p:cNvPr>
          <p:cNvSpPr/>
          <p:nvPr/>
        </p:nvSpPr>
        <p:spPr>
          <a:xfrm>
            <a:off x="466791" y="4044391"/>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4" name="矩形 38">
            <a:extLst>
              <a:ext uri="{FF2B5EF4-FFF2-40B4-BE49-F238E27FC236}">
                <a16:creationId xmlns:a16="http://schemas.microsoft.com/office/drawing/2014/main" id="{729854B8-DC99-483F-96DC-FA1D4D06806D}"/>
              </a:ext>
            </a:extLst>
          </p:cNvPr>
          <p:cNvSpPr/>
          <p:nvPr/>
        </p:nvSpPr>
        <p:spPr>
          <a:xfrm>
            <a:off x="590888" y="3731317"/>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5" name="矩形 39">
            <a:extLst>
              <a:ext uri="{FF2B5EF4-FFF2-40B4-BE49-F238E27FC236}">
                <a16:creationId xmlns:a16="http://schemas.microsoft.com/office/drawing/2014/main" id="{4B070DBA-D253-4ED1-BD35-452F8E25F5D6}"/>
              </a:ext>
            </a:extLst>
          </p:cNvPr>
          <p:cNvSpPr/>
          <p:nvPr/>
        </p:nvSpPr>
        <p:spPr>
          <a:xfrm>
            <a:off x="714986" y="3418244"/>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6" name="矩形 40">
            <a:extLst>
              <a:ext uri="{FF2B5EF4-FFF2-40B4-BE49-F238E27FC236}">
                <a16:creationId xmlns:a16="http://schemas.microsoft.com/office/drawing/2014/main" id="{D3054E74-7D0A-42E4-ADF4-59CDFA99336D}"/>
              </a:ext>
            </a:extLst>
          </p:cNvPr>
          <p:cNvSpPr/>
          <p:nvPr/>
        </p:nvSpPr>
        <p:spPr>
          <a:xfrm>
            <a:off x="839084" y="3105170"/>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7" name="矩形 41">
            <a:extLst>
              <a:ext uri="{FF2B5EF4-FFF2-40B4-BE49-F238E27FC236}">
                <a16:creationId xmlns:a16="http://schemas.microsoft.com/office/drawing/2014/main" id="{E67EF3C5-E17A-4E37-B08A-DEC5F137F41B}"/>
              </a:ext>
            </a:extLst>
          </p:cNvPr>
          <p:cNvSpPr/>
          <p:nvPr/>
        </p:nvSpPr>
        <p:spPr>
          <a:xfrm>
            <a:off x="963182" y="2792097"/>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8" name="矩形 42">
            <a:extLst>
              <a:ext uri="{FF2B5EF4-FFF2-40B4-BE49-F238E27FC236}">
                <a16:creationId xmlns:a16="http://schemas.microsoft.com/office/drawing/2014/main" id="{19A1CAEA-BC89-480D-AEA5-A37F6C3D7F32}"/>
              </a:ext>
            </a:extLst>
          </p:cNvPr>
          <p:cNvSpPr/>
          <p:nvPr/>
        </p:nvSpPr>
        <p:spPr>
          <a:xfrm>
            <a:off x="1087279" y="2479023"/>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9" name="矩形 43">
            <a:extLst>
              <a:ext uri="{FF2B5EF4-FFF2-40B4-BE49-F238E27FC236}">
                <a16:creationId xmlns:a16="http://schemas.microsoft.com/office/drawing/2014/main" id="{1FCA169B-E182-4E0E-A3FC-3FD9A03DEB27}"/>
              </a:ext>
            </a:extLst>
          </p:cNvPr>
          <p:cNvSpPr/>
          <p:nvPr/>
        </p:nvSpPr>
        <p:spPr>
          <a:xfrm>
            <a:off x="1211377" y="2165950"/>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0" name="矩形 44">
            <a:extLst>
              <a:ext uri="{FF2B5EF4-FFF2-40B4-BE49-F238E27FC236}">
                <a16:creationId xmlns:a16="http://schemas.microsoft.com/office/drawing/2014/main" id="{29FA1592-1592-495A-AE8D-62990A557AFD}"/>
              </a:ext>
            </a:extLst>
          </p:cNvPr>
          <p:cNvSpPr/>
          <p:nvPr/>
        </p:nvSpPr>
        <p:spPr>
          <a:xfrm>
            <a:off x="1335475" y="1852876"/>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1" name="矩形 45">
            <a:extLst>
              <a:ext uri="{FF2B5EF4-FFF2-40B4-BE49-F238E27FC236}">
                <a16:creationId xmlns:a16="http://schemas.microsoft.com/office/drawing/2014/main" id="{11B508AD-5AC9-424A-8956-34B3A1305B23}"/>
              </a:ext>
            </a:extLst>
          </p:cNvPr>
          <p:cNvSpPr/>
          <p:nvPr/>
        </p:nvSpPr>
        <p:spPr>
          <a:xfrm>
            <a:off x="1459573" y="1539803"/>
            <a:ext cx="1295580" cy="252389"/>
          </a:xfrm>
          <a:prstGeom prst="rect">
            <a:avLst/>
          </a:prstGeom>
          <a:solidFill>
            <a:schemeClr val="bg2"/>
          </a:solid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Methodology - Training Pipeline of a Classification Model</a:t>
            </a:r>
          </a:p>
        </p:txBody>
      </p:sp>
      <p:grpSp>
        <p:nvGrpSpPr>
          <p:cNvPr id="55" name="Group 54">
            <a:extLst>
              <a:ext uri="{FF2B5EF4-FFF2-40B4-BE49-F238E27FC236}">
                <a16:creationId xmlns:a16="http://schemas.microsoft.com/office/drawing/2014/main" id="{B5B24F3F-15B9-4945-9498-DBDEDD116D50}"/>
              </a:ext>
            </a:extLst>
          </p:cNvPr>
          <p:cNvGrpSpPr/>
          <p:nvPr/>
        </p:nvGrpSpPr>
        <p:grpSpPr>
          <a:xfrm>
            <a:off x="5384759" y="2174462"/>
            <a:ext cx="534794" cy="1838032"/>
            <a:chOff x="5830899" y="1955741"/>
            <a:chExt cx="534794" cy="1838032"/>
          </a:xfrm>
        </p:grpSpPr>
        <p:sp>
          <p:nvSpPr>
            <p:cNvPr id="56" name="矩形 37">
              <a:extLst>
                <a:ext uri="{FF2B5EF4-FFF2-40B4-BE49-F238E27FC236}">
                  <a16:creationId xmlns:a16="http://schemas.microsoft.com/office/drawing/2014/main" id="{B53D4EAE-A8D6-4651-BB0A-C3FD337D08F8}"/>
                </a:ext>
              </a:extLst>
            </p:cNvPr>
            <p:cNvSpPr/>
            <p:nvPr/>
          </p:nvSpPr>
          <p:spPr>
            <a:xfrm>
              <a:off x="5830899" y="3094094"/>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 name="矩形 38">
              <a:extLst>
                <a:ext uri="{FF2B5EF4-FFF2-40B4-BE49-F238E27FC236}">
                  <a16:creationId xmlns:a16="http://schemas.microsoft.com/office/drawing/2014/main" id="{037C4AF4-5F42-4BB1-9D99-A45D51AB3ED9}"/>
                </a:ext>
              </a:extLst>
            </p:cNvPr>
            <p:cNvSpPr/>
            <p:nvPr/>
          </p:nvSpPr>
          <p:spPr>
            <a:xfrm>
              <a:off x="5830899" y="2904368"/>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8" name="矩形 39">
              <a:extLst>
                <a:ext uri="{FF2B5EF4-FFF2-40B4-BE49-F238E27FC236}">
                  <a16:creationId xmlns:a16="http://schemas.microsoft.com/office/drawing/2014/main" id="{E172DB48-32BB-45B0-BF24-B2D8723C10CE}"/>
                </a:ext>
              </a:extLst>
            </p:cNvPr>
            <p:cNvSpPr/>
            <p:nvPr/>
          </p:nvSpPr>
          <p:spPr>
            <a:xfrm>
              <a:off x="5830899" y="3473545"/>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9" name="矩形 40">
              <a:extLst>
                <a:ext uri="{FF2B5EF4-FFF2-40B4-BE49-F238E27FC236}">
                  <a16:creationId xmlns:a16="http://schemas.microsoft.com/office/drawing/2014/main" id="{854BC8EA-7F58-4A85-AD83-E13277C0B30D}"/>
                </a:ext>
              </a:extLst>
            </p:cNvPr>
            <p:cNvSpPr/>
            <p:nvPr/>
          </p:nvSpPr>
          <p:spPr>
            <a:xfrm>
              <a:off x="5830899" y="3283819"/>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0" name="矩形 41">
              <a:extLst>
                <a:ext uri="{FF2B5EF4-FFF2-40B4-BE49-F238E27FC236}">
                  <a16:creationId xmlns:a16="http://schemas.microsoft.com/office/drawing/2014/main" id="{B9573F14-FFC7-43AC-826E-806A736D4E70}"/>
                </a:ext>
              </a:extLst>
            </p:cNvPr>
            <p:cNvSpPr/>
            <p:nvPr/>
          </p:nvSpPr>
          <p:spPr>
            <a:xfrm>
              <a:off x="5830899" y="2714643"/>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1" name="矩形 42">
              <a:extLst>
                <a:ext uri="{FF2B5EF4-FFF2-40B4-BE49-F238E27FC236}">
                  <a16:creationId xmlns:a16="http://schemas.microsoft.com/office/drawing/2014/main" id="{E99BBD03-A55C-4054-8B4D-194FCD1E81BF}"/>
                </a:ext>
              </a:extLst>
            </p:cNvPr>
            <p:cNvSpPr/>
            <p:nvPr/>
          </p:nvSpPr>
          <p:spPr>
            <a:xfrm>
              <a:off x="5830899" y="2524918"/>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2" name="矩形 43">
              <a:extLst>
                <a:ext uri="{FF2B5EF4-FFF2-40B4-BE49-F238E27FC236}">
                  <a16:creationId xmlns:a16="http://schemas.microsoft.com/office/drawing/2014/main" id="{E67F0B6F-988C-4244-A905-3D0E490642DA}"/>
                </a:ext>
              </a:extLst>
            </p:cNvPr>
            <p:cNvSpPr/>
            <p:nvPr/>
          </p:nvSpPr>
          <p:spPr>
            <a:xfrm>
              <a:off x="5830899" y="2335192"/>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 name="矩形 44">
              <a:extLst>
                <a:ext uri="{FF2B5EF4-FFF2-40B4-BE49-F238E27FC236}">
                  <a16:creationId xmlns:a16="http://schemas.microsoft.com/office/drawing/2014/main" id="{23552428-6058-4A23-8061-0EF9487EDA98}"/>
                </a:ext>
              </a:extLst>
            </p:cNvPr>
            <p:cNvSpPr/>
            <p:nvPr/>
          </p:nvSpPr>
          <p:spPr>
            <a:xfrm>
              <a:off x="5830899" y="2145466"/>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4" name="矩形 45">
              <a:extLst>
                <a:ext uri="{FF2B5EF4-FFF2-40B4-BE49-F238E27FC236}">
                  <a16:creationId xmlns:a16="http://schemas.microsoft.com/office/drawing/2014/main" id="{91FFF97C-AE6A-41E8-A60C-8478E84F0518}"/>
                </a:ext>
              </a:extLst>
            </p:cNvPr>
            <p:cNvSpPr/>
            <p:nvPr/>
          </p:nvSpPr>
          <p:spPr>
            <a:xfrm>
              <a:off x="5830899" y="1955741"/>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5" name="矩形 37">
              <a:extLst>
                <a:ext uri="{FF2B5EF4-FFF2-40B4-BE49-F238E27FC236}">
                  <a16:creationId xmlns:a16="http://schemas.microsoft.com/office/drawing/2014/main" id="{4A532B6E-B8C3-4DB9-B61A-7B367E589D77}"/>
                </a:ext>
              </a:extLst>
            </p:cNvPr>
            <p:cNvSpPr/>
            <p:nvPr/>
          </p:nvSpPr>
          <p:spPr>
            <a:xfrm>
              <a:off x="5830899" y="3663270"/>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67" name="箭號: 向右 20">
            <a:extLst>
              <a:ext uri="{FF2B5EF4-FFF2-40B4-BE49-F238E27FC236}">
                <a16:creationId xmlns:a16="http://schemas.microsoft.com/office/drawing/2014/main" id="{30507E2C-0FD4-43CC-898A-62A942C55DA8}"/>
              </a:ext>
            </a:extLst>
          </p:cNvPr>
          <p:cNvSpPr/>
          <p:nvPr/>
        </p:nvSpPr>
        <p:spPr>
          <a:xfrm>
            <a:off x="6110194" y="2978847"/>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矩形 41">
            <a:extLst>
              <a:ext uri="{FF2B5EF4-FFF2-40B4-BE49-F238E27FC236}">
                <a16:creationId xmlns:a16="http://schemas.microsoft.com/office/drawing/2014/main" id="{489E7155-68E2-48F7-B362-A7AC9EF59D08}"/>
              </a:ext>
            </a:extLst>
          </p:cNvPr>
          <p:cNvSpPr/>
          <p:nvPr/>
        </p:nvSpPr>
        <p:spPr>
          <a:xfrm>
            <a:off x="6675916" y="3044486"/>
            <a:ext cx="534794" cy="130503"/>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 name="文字方塊 7">
            <a:extLst>
              <a:ext uri="{FF2B5EF4-FFF2-40B4-BE49-F238E27FC236}">
                <a16:creationId xmlns:a16="http://schemas.microsoft.com/office/drawing/2014/main" id="{E868475A-C7CC-40F5-9675-0F9BA7BD587D}"/>
              </a:ext>
            </a:extLst>
          </p:cNvPr>
          <p:cNvSpPr txBox="1"/>
          <p:nvPr/>
        </p:nvSpPr>
        <p:spPr>
          <a:xfrm>
            <a:off x="6273277" y="4356619"/>
            <a:ext cx="154559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ea typeface="+mn-ea"/>
                <a:cs typeface="Arial" panose="020B0604020202020204" pitchFamily="34" charset="0"/>
              </a:rPr>
              <a:t>Mean of</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rPr>
              <a:t>Latent Space</a:t>
            </a:r>
          </a:p>
        </p:txBody>
      </p:sp>
      <p:sp>
        <p:nvSpPr>
          <p:cNvPr id="70" name="Rectangle 69">
            <a:extLst>
              <a:ext uri="{FF2B5EF4-FFF2-40B4-BE49-F238E27FC236}">
                <a16:creationId xmlns:a16="http://schemas.microsoft.com/office/drawing/2014/main" id="{338EE620-9725-4399-813D-41F1877B833C}"/>
              </a:ext>
            </a:extLst>
          </p:cNvPr>
          <p:cNvSpPr/>
          <p:nvPr/>
        </p:nvSpPr>
        <p:spPr>
          <a:xfrm>
            <a:off x="7967073" y="2684416"/>
            <a:ext cx="1451850" cy="917248"/>
          </a:xfrm>
          <a:prstGeom prst="rect">
            <a:avLst/>
          </a:prstGeom>
          <a:solidFill>
            <a:schemeClr val="accent1"/>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pPr>
            <a:r>
              <a:rPr lang="en-US" kern="0" dirty="0">
                <a:solidFill>
                  <a:prstClr val="white"/>
                </a:solidFill>
                <a:latin typeface="Calibri" panose="020F0502020204030204"/>
                <a:ea typeface="+mn-ea"/>
              </a:rPr>
              <a:t>Classification</a:t>
            </a:r>
          </a:p>
          <a:p>
            <a:pPr algn="ctr" eaLnBrk="1" fontAlgn="auto" hangingPunct="1">
              <a:spcBef>
                <a:spcPts val="0"/>
              </a:spcBef>
              <a:spcAft>
                <a:spcPts val="0"/>
              </a:spcAft>
            </a:pPr>
            <a:r>
              <a:rPr lang="en-US" kern="0" dirty="0">
                <a:solidFill>
                  <a:prstClr val="white"/>
                </a:solidFill>
                <a:latin typeface="Calibri" panose="020F0502020204030204"/>
                <a:ea typeface="+mn-ea"/>
              </a:rPr>
              <a:t>Model</a:t>
            </a:r>
          </a:p>
        </p:txBody>
      </p:sp>
      <p:sp>
        <p:nvSpPr>
          <p:cNvPr id="71" name="箭號: 向右 20">
            <a:extLst>
              <a:ext uri="{FF2B5EF4-FFF2-40B4-BE49-F238E27FC236}">
                <a16:creationId xmlns:a16="http://schemas.microsoft.com/office/drawing/2014/main" id="{B59476E2-EAAC-4771-B9BC-B020DD6E4AC6}"/>
              </a:ext>
            </a:extLst>
          </p:cNvPr>
          <p:cNvSpPr/>
          <p:nvPr/>
        </p:nvSpPr>
        <p:spPr>
          <a:xfrm>
            <a:off x="9609564" y="2987296"/>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文字方塊 7">
            <a:extLst>
              <a:ext uri="{FF2B5EF4-FFF2-40B4-BE49-F238E27FC236}">
                <a16:creationId xmlns:a16="http://schemas.microsoft.com/office/drawing/2014/main" id="{2D05288D-C932-4BF1-ABA9-A5BA6469C760}"/>
              </a:ext>
            </a:extLst>
          </p:cNvPr>
          <p:cNvSpPr txBox="1"/>
          <p:nvPr/>
        </p:nvSpPr>
        <p:spPr>
          <a:xfrm>
            <a:off x="10175289" y="2763933"/>
            <a:ext cx="1545591"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ea typeface="+mn-ea"/>
                <a:cs typeface="Arial" panose="020B0604020202020204" pitchFamily="34" charset="0"/>
              </a:rPr>
              <a:t>Leakage Category</a:t>
            </a:r>
            <a:endParaRPr kumimoji="0" lang="en-US" sz="1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74" name="箭號: 向右 20">
            <a:extLst>
              <a:ext uri="{FF2B5EF4-FFF2-40B4-BE49-F238E27FC236}">
                <a16:creationId xmlns:a16="http://schemas.microsoft.com/office/drawing/2014/main" id="{B76068FA-1F28-40E9-BBE4-4FC85BABB9EB}"/>
              </a:ext>
            </a:extLst>
          </p:cNvPr>
          <p:cNvSpPr/>
          <p:nvPr/>
        </p:nvSpPr>
        <p:spPr>
          <a:xfrm>
            <a:off x="7401351" y="2969845"/>
            <a:ext cx="375081" cy="234509"/>
          </a:xfrm>
          <a:prstGeom prst="rightArrow">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 Placeholder 2">
            <a:extLst>
              <a:ext uri="{FF2B5EF4-FFF2-40B4-BE49-F238E27FC236}">
                <a16:creationId xmlns:a16="http://schemas.microsoft.com/office/drawing/2014/main" id="{066E4E7C-0279-4AA1-AF6B-2AEF747B16E2}"/>
              </a:ext>
            </a:extLst>
          </p:cNvPr>
          <p:cNvSpPr txBox="1">
            <a:spLocks/>
          </p:cNvSpPr>
          <p:nvPr/>
        </p:nvSpPr>
        <p:spPr>
          <a:xfrm>
            <a:off x="373038" y="1152001"/>
            <a:ext cx="11494962" cy="4497686"/>
          </a:xfrm>
          <a:prstGeom prst="rect">
            <a:avLst/>
          </a:prstGeom>
        </p:spPr>
        <p:txBody>
          <a:bodyPr lIns="0" tIns="0" rIns="0" bIns="0"/>
          <a:lstStyle>
            <a:lvl1pPr marL="0" indent="0" algn="l" defTabSz="215900" rtl="0" eaLnBrk="0" fontAlgn="base" hangingPunct="0">
              <a:spcBef>
                <a:spcPct val="0"/>
              </a:spcBef>
              <a:spcAft>
                <a:spcPct val="0"/>
              </a:spcAft>
              <a:buClr>
                <a:schemeClr val="tx2"/>
              </a:buClr>
              <a:buFont typeface="Wingdings" panose="05000000000000000000" pitchFamily="2" charset="2"/>
              <a:buNone/>
              <a:tabLst>
                <a:tab pos="215900" algn="l"/>
              </a:tabLst>
              <a:defRPr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anose="05000000000000000000" pitchFamily="2" charset="2"/>
              <a:buChar char="§"/>
              <a:tabLst>
                <a:tab pos="647700" algn="l"/>
              </a:tabLst>
              <a:defRPr sz="14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80000"/>
              <a:buFont typeface="Symbol" panose="05050102010706020507" pitchFamily="18" charset="2"/>
              <a:buChar char="-"/>
              <a:tabLst>
                <a:tab pos="863600" algn="l"/>
              </a:tabLst>
              <a:defRPr sz="12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8" name="文字方塊 7">
            <a:extLst>
              <a:ext uri="{FF2B5EF4-FFF2-40B4-BE49-F238E27FC236}">
                <a16:creationId xmlns:a16="http://schemas.microsoft.com/office/drawing/2014/main" id="{228BAA66-4CE4-4C9B-8D31-76BB30BC4392}"/>
              </a:ext>
            </a:extLst>
          </p:cNvPr>
          <p:cNvSpPr txBox="1"/>
          <p:nvPr/>
        </p:nvSpPr>
        <p:spPr>
          <a:xfrm>
            <a:off x="8545600" y="4290998"/>
            <a:ext cx="3273362" cy="923330"/>
          </a:xfrm>
          <a:prstGeom prst="rect">
            <a:avLst/>
          </a:prstGeom>
          <a:noFill/>
          <a:ln>
            <a:solidFill>
              <a:schemeClr val="tx2"/>
            </a:solidFill>
          </a:ln>
        </p:spPr>
        <p:txBody>
          <a:bodyPr wrap="square" rtlCol="0">
            <a:spAutoFit/>
          </a:bodyPr>
          <a:lstStyle/>
          <a:p>
            <a:r>
              <a:rPr lang="en-US" dirty="0"/>
              <a:t>Classification algorithms used: </a:t>
            </a:r>
            <a:r>
              <a:rPr lang="en-US" altLang="zh-TW" dirty="0"/>
              <a:t>R</a:t>
            </a:r>
            <a:r>
              <a:rPr lang="en-US" dirty="0"/>
              <a:t>andom </a:t>
            </a:r>
            <a:r>
              <a:rPr lang="en-US" altLang="zh-TW" dirty="0"/>
              <a:t>F</a:t>
            </a:r>
            <a:r>
              <a:rPr lang="en-US" dirty="0"/>
              <a:t>orest (RF)</a:t>
            </a:r>
          </a:p>
          <a:p>
            <a:r>
              <a:rPr lang="en-US" altLang="zh-TW" dirty="0"/>
              <a:t>M</a:t>
            </a:r>
            <a:r>
              <a:rPr lang="en-US" dirty="0"/>
              <a:t>ulti-</a:t>
            </a:r>
            <a:r>
              <a:rPr lang="en-US" altLang="zh-TW" dirty="0"/>
              <a:t>L</a:t>
            </a:r>
            <a:r>
              <a:rPr lang="en-US" dirty="0"/>
              <a:t>ayer </a:t>
            </a:r>
            <a:r>
              <a:rPr lang="en-US" altLang="zh-TW" dirty="0"/>
              <a:t>P</a:t>
            </a:r>
            <a:r>
              <a:rPr lang="en-US" dirty="0"/>
              <a:t>erceptron</a:t>
            </a:r>
            <a:r>
              <a:rPr lang="zh-TW" altLang="en-US" dirty="0"/>
              <a:t> </a:t>
            </a:r>
            <a:r>
              <a:rPr lang="en-US" altLang="zh-TW" dirty="0"/>
              <a:t>(</a:t>
            </a:r>
            <a:r>
              <a:rPr lang="en-US" dirty="0"/>
              <a:t>MLP</a:t>
            </a:r>
            <a:r>
              <a:rPr lang="en-US" altLang="zh-TW" dirty="0"/>
              <a:t>)</a:t>
            </a:r>
            <a:endParaRPr lang="en-US" dirty="0"/>
          </a:p>
        </p:txBody>
      </p:sp>
    </p:spTree>
    <p:extLst>
      <p:ext uri="{BB962C8B-B14F-4D97-AF65-F5344CB8AC3E}">
        <p14:creationId xmlns:p14="http://schemas.microsoft.com/office/powerpoint/2010/main" val="185607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t>Methodology</a:t>
            </a:r>
            <a:r>
              <a:rPr lang="en-US" dirty="0"/>
              <a:t> – Random Forest and Multi-Layer Perceptron</a:t>
            </a:r>
            <a:endParaRPr lang="de-DE" dirty="0"/>
          </a:p>
        </p:txBody>
      </p:sp>
      <p:sp>
        <p:nvSpPr>
          <p:cNvPr id="3" name="Textplatzhalter 11">
            <a:extLst>
              <a:ext uri="{FF2B5EF4-FFF2-40B4-BE49-F238E27FC236}">
                <a16:creationId xmlns:a16="http://schemas.microsoft.com/office/drawing/2014/main" id="{46D220BA-C565-48DE-9F6F-B45EFE452DE3}"/>
              </a:ext>
            </a:extLst>
          </p:cNvPr>
          <p:cNvSpPr txBox="1">
            <a:spLocks/>
          </p:cNvSpPr>
          <p:nvPr>
            <p:custDataLst>
              <p:tags r:id="rId1"/>
            </p:custDataLst>
          </p:nvPr>
        </p:nvSpPr>
        <p:spPr>
          <a:xfrm>
            <a:off x="373040" y="1618880"/>
            <a:ext cx="5649178" cy="4030807"/>
          </a:xfrm>
          <a:prstGeom prst="rect">
            <a:avLst/>
          </a:prstGeom>
          <a:ln w="12700">
            <a:solidFill>
              <a:schemeClr val="tx2"/>
            </a:solidFill>
          </a:ln>
        </p:spPr>
        <p:txBody>
          <a:bodyPr lIns="101250" tIns="52650" rIns="101250" bIns="52650"/>
          <a:lstStyle>
            <a:lvl1pPr marL="215900" indent="-215900" algn="l" defTabSz="215900" rtl="0" eaLnBrk="0" fontAlgn="base" hangingPunct="0">
              <a:spcBef>
                <a:spcPct val="0"/>
              </a:spcBef>
              <a:spcAft>
                <a:spcPct val="0"/>
              </a:spcAft>
              <a:buClr>
                <a:schemeClr val="tx2"/>
              </a:buClr>
              <a:buFont typeface="Wingdings" panose="05000000000000000000" pitchFamily="2" charset="2"/>
              <a:buChar char="§"/>
              <a:tabLst>
                <a:tab pos="215900" algn="l"/>
              </a:tabLst>
              <a:defRPr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anose="05000000000000000000" pitchFamily="2" charset="2"/>
              <a:buChar char="§"/>
              <a:tabLst>
                <a:tab pos="647700" algn="l"/>
              </a:tabLst>
              <a:defRPr sz="14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80000"/>
              <a:buFont typeface="Symbol" panose="05050102010706020507" pitchFamily="18" charset="2"/>
              <a:buChar char="-"/>
              <a:tabLst>
                <a:tab pos="863600" algn="l"/>
              </a:tabLst>
              <a:defRPr sz="12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Textplatzhalter 11">
            <a:extLst>
              <a:ext uri="{FF2B5EF4-FFF2-40B4-BE49-F238E27FC236}">
                <a16:creationId xmlns:a16="http://schemas.microsoft.com/office/drawing/2014/main" id="{832C8C93-64D4-4538-866E-F093B3029022}"/>
              </a:ext>
            </a:extLst>
          </p:cNvPr>
          <p:cNvSpPr txBox="1">
            <a:spLocks/>
          </p:cNvSpPr>
          <p:nvPr>
            <p:custDataLst>
              <p:tags r:id="rId2"/>
            </p:custDataLst>
          </p:nvPr>
        </p:nvSpPr>
        <p:spPr>
          <a:xfrm>
            <a:off x="6218825" y="1618880"/>
            <a:ext cx="5649178" cy="4030807"/>
          </a:xfrm>
          <a:prstGeom prst="rect">
            <a:avLst/>
          </a:prstGeom>
          <a:ln w="12700">
            <a:solidFill>
              <a:schemeClr val="tx2"/>
            </a:solidFill>
          </a:ln>
        </p:spPr>
        <p:txBody>
          <a:bodyPr lIns="101250" tIns="52650" rIns="101250" bIns="52650"/>
          <a:lstStyle>
            <a:lvl1pPr marL="215900" indent="-215900" algn="l" defTabSz="215900" rtl="0" eaLnBrk="0" fontAlgn="base" hangingPunct="0">
              <a:spcBef>
                <a:spcPct val="0"/>
              </a:spcBef>
              <a:spcAft>
                <a:spcPct val="0"/>
              </a:spcAft>
              <a:buClr>
                <a:schemeClr val="tx2"/>
              </a:buClr>
              <a:buFont typeface="Wingdings" panose="05000000000000000000" pitchFamily="2" charset="2"/>
              <a:buChar char="§"/>
              <a:tabLst>
                <a:tab pos="215900" algn="l"/>
              </a:tabLst>
              <a:defRPr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anose="05000000000000000000" pitchFamily="2" charset="2"/>
              <a:buChar char="§"/>
              <a:tabLst>
                <a:tab pos="647700" algn="l"/>
              </a:tabLst>
              <a:defRPr sz="14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80000"/>
              <a:buFont typeface="Symbol" panose="05050102010706020507" pitchFamily="18" charset="2"/>
              <a:buChar char="-"/>
              <a:tabLst>
                <a:tab pos="863600" algn="l"/>
              </a:tabLst>
              <a:defRPr sz="12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ee4pHeader1">
            <a:extLst>
              <a:ext uri="{FF2B5EF4-FFF2-40B4-BE49-F238E27FC236}">
                <a16:creationId xmlns:a16="http://schemas.microsoft.com/office/drawing/2014/main" id="{19F7C53A-51E5-4800-B3CD-0C7E03122123}"/>
              </a:ext>
            </a:extLst>
          </p:cNvPr>
          <p:cNvSpPr/>
          <p:nvPr>
            <p:custDataLst>
              <p:tags r:id="rId3"/>
            </p:custDataLst>
          </p:nvPr>
        </p:nvSpPr>
        <p:spPr bwMode="auto">
          <a:xfrm>
            <a:off x="373038" y="1152002"/>
            <a:ext cx="5649178" cy="466877"/>
          </a:xfrm>
          <a:prstGeom prst="rect">
            <a:avLst/>
          </a:prstGeom>
          <a:solidFill>
            <a:schemeClr val="tx2">
              <a:lumMod val="100000"/>
            </a:schemeClr>
          </a:solidFill>
          <a:ln w="9525">
            <a:solidFill>
              <a:schemeClr val="tx2">
                <a:lumMod val="100000"/>
              </a:schemeClr>
            </a:solidFill>
            <a:miter lim="800000"/>
            <a:headEnd/>
            <a:tailEnd/>
          </a:ln>
          <a:effectLst/>
        </p:spPr>
        <p:txBody>
          <a:bodyPr lIns="90000" tIns="46800" rIns="90000" bIns="46800" anchor="ctr"/>
          <a:lstStyle/>
          <a:p>
            <a:pPr algn="ctr" eaLnBrk="0" hangingPunct="0">
              <a:spcAft>
                <a:spcPct val="0"/>
              </a:spcAft>
            </a:pPr>
            <a:r>
              <a:rPr lang="de-DE" dirty="0">
                <a:solidFill>
                  <a:schemeClr val="bg1"/>
                </a:solidFill>
              </a:rPr>
              <a:t>Random Forest </a:t>
            </a:r>
          </a:p>
        </p:txBody>
      </p:sp>
      <p:sp>
        <p:nvSpPr>
          <p:cNvPr id="6" name="ee4pHeader1">
            <a:extLst>
              <a:ext uri="{FF2B5EF4-FFF2-40B4-BE49-F238E27FC236}">
                <a16:creationId xmlns:a16="http://schemas.microsoft.com/office/drawing/2014/main" id="{857FF699-A3B0-499B-B25B-879B48CAAA0F}"/>
              </a:ext>
            </a:extLst>
          </p:cNvPr>
          <p:cNvSpPr/>
          <p:nvPr>
            <p:custDataLst>
              <p:tags r:id="rId4"/>
            </p:custDataLst>
          </p:nvPr>
        </p:nvSpPr>
        <p:spPr bwMode="auto">
          <a:xfrm>
            <a:off x="6218823" y="1152002"/>
            <a:ext cx="5649178" cy="466877"/>
          </a:xfrm>
          <a:prstGeom prst="rect">
            <a:avLst/>
          </a:prstGeom>
          <a:solidFill>
            <a:schemeClr val="tx2">
              <a:lumMod val="100000"/>
            </a:schemeClr>
          </a:solidFill>
          <a:ln w="9525">
            <a:solidFill>
              <a:schemeClr val="tx2">
                <a:lumMod val="100000"/>
              </a:schemeClr>
            </a:solidFill>
            <a:miter lim="800000"/>
            <a:headEnd/>
            <a:tailEnd/>
          </a:ln>
          <a:effectLst/>
        </p:spPr>
        <p:txBody>
          <a:bodyPr lIns="90000" tIns="46800" rIns="90000" bIns="46800" anchor="ctr"/>
          <a:lstStyle/>
          <a:p>
            <a:pPr algn="ctr" eaLnBrk="0" hangingPunct="0">
              <a:spcAft>
                <a:spcPct val="0"/>
              </a:spcAft>
            </a:pPr>
            <a:r>
              <a:rPr lang="de-DE" dirty="0">
                <a:solidFill>
                  <a:schemeClr val="bg1"/>
                </a:solidFill>
              </a:rPr>
              <a:t>Multi-Layer Perceptron</a:t>
            </a:r>
          </a:p>
        </p:txBody>
      </p:sp>
      <p:sp>
        <p:nvSpPr>
          <p:cNvPr id="7" name="Oval 6">
            <a:extLst>
              <a:ext uri="{FF2B5EF4-FFF2-40B4-BE49-F238E27FC236}">
                <a16:creationId xmlns:a16="http://schemas.microsoft.com/office/drawing/2014/main" id="{EC2354F0-83B6-49A8-909C-F3EF9516FB41}"/>
              </a:ext>
            </a:extLst>
          </p:cNvPr>
          <p:cNvSpPr/>
          <p:nvPr/>
        </p:nvSpPr>
        <p:spPr>
          <a:xfrm>
            <a:off x="2694709" y="1868162"/>
            <a:ext cx="1005840" cy="822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Input</a:t>
            </a:r>
          </a:p>
        </p:txBody>
      </p:sp>
      <p:grpSp>
        <p:nvGrpSpPr>
          <p:cNvPr id="75" name="Group 74">
            <a:extLst>
              <a:ext uri="{FF2B5EF4-FFF2-40B4-BE49-F238E27FC236}">
                <a16:creationId xmlns:a16="http://schemas.microsoft.com/office/drawing/2014/main" id="{8DFADB47-769F-432F-86DF-DF54B2406054}"/>
              </a:ext>
            </a:extLst>
          </p:cNvPr>
          <p:cNvGrpSpPr/>
          <p:nvPr/>
        </p:nvGrpSpPr>
        <p:grpSpPr>
          <a:xfrm>
            <a:off x="467168" y="3087243"/>
            <a:ext cx="5466397" cy="822960"/>
            <a:chOff x="467168" y="3269526"/>
            <a:chExt cx="5466397" cy="822960"/>
          </a:xfrm>
        </p:grpSpPr>
        <p:sp>
          <p:nvSpPr>
            <p:cNvPr id="8" name="Oval 7">
              <a:extLst>
                <a:ext uri="{FF2B5EF4-FFF2-40B4-BE49-F238E27FC236}">
                  <a16:creationId xmlns:a16="http://schemas.microsoft.com/office/drawing/2014/main" id="{D1899EF6-E0E9-4227-A33C-2E2EE82C3A2C}"/>
                </a:ext>
              </a:extLst>
            </p:cNvPr>
            <p:cNvSpPr/>
            <p:nvPr/>
          </p:nvSpPr>
          <p:spPr>
            <a:xfrm>
              <a:off x="467168" y="3269526"/>
              <a:ext cx="1554480" cy="8229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Decision Tree</a:t>
              </a:r>
            </a:p>
          </p:txBody>
        </p:sp>
        <p:sp>
          <p:nvSpPr>
            <p:cNvPr id="9" name="Oval 8">
              <a:extLst>
                <a:ext uri="{FF2B5EF4-FFF2-40B4-BE49-F238E27FC236}">
                  <a16:creationId xmlns:a16="http://schemas.microsoft.com/office/drawing/2014/main" id="{3C098F08-7EBA-4B94-B37C-6CE1B29229C5}"/>
                </a:ext>
              </a:extLst>
            </p:cNvPr>
            <p:cNvSpPr/>
            <p:nvPr/>
          </p:nvSpPr>
          <p:spPr>
            <a:xfrm>
              <a:off x="2420389" y="3269526"/>
              <a:ext cx="1554480" cy="8229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Decision Tree</a:t>
              </a:r>
            </a:p>
          </p:txBody>
        </p:sp>
        <p:sp>
          <p:nvSpPr>
            <p:cNvPr id="10" name="Oval 9">
              <a:extLst>
                <a:ext uri="{FF2B5EF4-FFF2-40B4-BE49-F238E27FC236}">
                  <a16:creationId xmlns:a16="http://schemas.microsoft.com/office/drawing/2014/main" id="{199BF1B1-73A0-45E9-8E3D-24D40F6E5C28}"/>
                </a:ext>
              </a:extLst>
            </p:cNvPr>
            <p:cNvSpPr/>
            <p:nvPr/>
          </p:nvSpPr>
          <p:spPr>
            <a:xfrm>
              <a:off x="4379085" y="3269526"/>
              <a:ext cx="1554480" cy="8229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Decision Tree</a:t>
              </a:r>
            </a:p>
          </p:txBody>
        </p:sp>
      </p:grpSp>
      <p:grpSp>
        <p:nvGrpSpPr>
          <p:cNvPr id="76" name="Group 75">
            <a:extLst>
              <a:ext uri="{FF2B5EF4-FFF2-40B4-BE49-F238E27FC236}">
                <a16:creationId xmlns:a16="http://schemas.microsoft.com/office/drawing/2014/main" id="{FB581503-90FE-43F7-AC3A-D779B90A21A5}"/>
              </a:ext>
            </a:extLst>
          </p:cNvPr>
          <p:cNvGrpSpPr/>
          <p:nvPr/>
        </p:nvGrpSpPr>
        <p:grpSpPr>
          <a:xfrm>
            <a:off x="530110" y="4240483"/>
            <a:ext cx="5577757" cy="369332"/>
            <a:chOff x="530110" y="4337168"/>
            <a:chExt cx="5577757" cy="369332"/>
          </a:xfrm>
        </p:grpSpPr>
        <p:sp>
          <p:nvSpPr>
            <p:cNvPr id="11" name="TextBox 10">
              <a:extLst>
                <a:ext uri="{FF2B5EF4-FFF2-40B4-BE49-F238E27FC236}">
                  <a16:creationId xmlns:a16="http://schemas.microsoft.com/office/drawing/2014/main" id="{B6976975-AE09-4E10-94A0-F038E072ECA0}"/>
                </a:ext>
              </a:extLst>
            </p:cNvPr>
            <p:cNvSpPr txBox="1"/>
            <p:nvPr/>
          </p:nvSpPr>
          <p:spPr>
            <a:xfrm>
              <a:off x="530110" y="4337168"/>
              <a:ext cx="1428596" cy="369332"/>
            </a:xfrm>
            <a:prstGeom prst="rect">
              <a:avLst/>
            </a:prstGeom>
            <a:noFill/>
          </p:spPr>
          <p:txBody>
            <a:bodyPr wrap="none" rtlCol="0">
              <a:spAutoFit/>
            </a:bodyPr>
            <a:lstStyle/>
            <a:p>
              <a:r>
                <a:rPr lang="en-US" dirty="0"/>
                <a:t>No Leakage</a:t>
              </a:r>
            </a:p>
          </p:txBody>
        </p:sp>
        <p:sp>
          <p:nvSpPr>
            <p:cNvPr id="12" name="TextBox 11">
              <a:extLst>
                <a:ext uri="{FF2B5EF4-FFF2-40B4-BE49-F238E27FC236}">
                  <a16:creationId xmlns:a16="http://schemas.microsoft.com/office/drawing/2014/main" id="{3224DCAC-D383-4ABA-99D1-11A4CCAFE507}"/>
                </a:ext>
              </a:extLst>
            </p:cNvPr>
            <p:cNvSpPr txBox="1"/>
            <p:nvPr/>
          </p:nvSpPr>
          <p:spPr>
            <a:xfrm>
              <a:off x="2482428" y="4337168"/>
              <a:ext cx="1428596" cy="369332"/>
            </a:xfrm>
            <a:prstGeom prst="rect">
              <a:avLst/>
            </a:prstGeom>
            <a:noFill/>
          </p:spPr>
          <p:txBody>
            <a:bodyPr wrap="none" rtlCol="0">
              <a:spAutoFit/>
            </a:bodyPr>
            <a:lstStyle/>
            <a:p>
              <a:r>
                <a:rPr lang="en-US" dirty="0"/>
                <a:t>No Leakage</a:t>
              </a:r>
            </a:p>
          </p:txBody>
        </p:sp>
        <p:sp>
          <p:nvSpPr>
            <p:cNvPr id="13" name="TextBox 12">
              <a:extLst>
                <a:ext uri="{FF2B5EF4-FFF2-40B4-BE49-F238E27FC236}">
                  <a16:creationId xmlns:a16="http://schemas.microsoft.com/office/drawing/2014/main" id="{E16C2AD4-E36D-4B21-B346-B7544AFCF932}"/>
                </a:ext>
              </a:extLst>
            </p:cNvPr>
            <p:cNvSpPr txBox="1"/>
            <p:nvPr/>
          </p:nvSpPr>
          <p:spPr>
            <a:xfrm>
              <a:off x="4204782" y="4337168"/>
              <a:ext cx="1903085" cy="369332"/>
            </a:xfrm>
            <a:prstGeom prst="rect">
              <a:avLst/>
            </a:prstGeom>
            <a:noFill/>
          </p:spPr>
          <p:txBody>
            <a:bodyPr wrap="none" rtlCol="0">
              <a:spAutoFit/>
            </a:bodyPr>
            <a:lstStyle/>
            <a:p>
              <a:r>
                <a:rPr lang="en-US" dirty="0"/>
                <a:t>Internal Leakage</a:t>
              </a:r>
            </a:p>
          </p:txBody>
        </p:sp>
      </p:grpSp>
      <p:sp>
        <p:nvSpPr>
          <p:cNvPr id="14" name="TextBox 13">
            <a:extLst>
              <a:ext uri="{FF2B5EF4-FFF2-40B4-BE49-F238E27FC236}">
                <a16:creationId xmlns:a16="http://schemas.microsoft.com/office/drawing/2014/main" id="{BA1E4572-62EE-4229-AD25-BC43C33C60CF}"/>
              </a:ext>
            </a:extLst>
          </p:cNvPr>
          <p:cNvSpPr txBox="1"/>
          <p:nvPr/>
        </p:nvSpPr>
        <p:spPr>
          <a:xfrm>
            <a:off x="2482428" y="5082493"/>
            <a:ext cx="1428596" cy="369332"/>
          </a:xfrm>
          <a:prstGeom prst="rect">
            <a:avLst/>
          </a:prstGeom>
          <a:noFill/>
        </p:spPr>
        <p:txBody>
          <a:bodyPr wrap="none" rtlCol="0">
            <a:spAutoFit/>
          </a:bodyPr>
          <a:lstStyle/>
          <a:p>
            <a:r>
              <a:rPr lang="en-US" dirty="0"/>
              <a:t>No Leakage</a:t>
            </a:r>
          </a:p>
        </p:txBody>
      </p:sp>
      <p:cxnSp>
        <p:nvCxnSpPr>
          <p:cNvPr id="16" name="Straight Arrow Connector 15">
            <a:extLst>
              <a:ext uri="{FF2B5EF4-FFF2-40B4-BE49-F238E27FC236}">
                <a16:creationId xmlns:a16="http://schemas.microsoft.com/office/drawing/2014/main" id="{A26BBD1B-E687-46AA-B734-3B589DFB07F0}"/>
              </a:ext>
            </a:extLst>
          </p:cNvPr>
          <p:cNvCxnSpPr>
            <a:stCxn id="8" idx="4"/>
            <a:endCxn id="11" idx="0"/>
          </p:cNvCxnSpPr>
          <p:nvPr/>
        </p:nvCxnSpPr>
        <p:spPr>
          <a:xfrm>
            <a:off x="1244408" y="3910203"/>
            <a:ext cx="0" cy="33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4AC3C68-A600-4E7E-92DB-1EFDEC0B3195}"/>
              </a:ext>
            </a:extLst>
          </p:cNvPr>
          <p:cNvCxnSpPr>
            <a:cxnSpLocks/>
            <a:stCxn id="9" idx="4"/>
            <a:endCxn id="12" idx="0"/>
          </p:cNvCxnSpPr>
          <p:nvPr/>
        </p:nvCxnSpPr>
        <p:spPr>
          <a:xfrm flipH="1">
            <a:off x="3196726" y="3910203"/>
            <a:ext cx="903" cy="33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E0B5C7-44D9-457E-8C38-D9A72F1AFDDA}"/>
              </a:ext>
            </a:extLst>
          </p:cNvPr>
          <p:cNvCxnSpPr>
            <a:cxnSpLocks/>
            <a:stCxn id="10" idx="4"/>
            <a:endCxn id="13" idx="0"/>
          </p:cNvCxnSpPr>
          <p:nvPr/>
        </p:nvCxnSpPr>
        <p:spPr>
          <a:xfrm>
            <a:off x="5156325" y="3910203"/>
            <a:ext cx="0" cy="33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7CCA282-4DF6-48AC-B482-CEA261BE9716}"/>
              </a:ext>
            </a:extLst>
          </p:cNvPr>
          <p:cNvCxnSpPr>
            <a:cxnSpLocks/>
            <a:stCxn id="11" idx="2"/>
            <a:endCxn id="14" idx="1"/>
          </p:cNvCxnSpPr>
          <p:nvPr/>
        </p:nvCxnSpPr>
        <p:spPr>
          <a:xfrm>
            <a:off x="1244408" y="4609815"/>
            <a:ext cx="1238020" cy="657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A92E67-5C72-4E0A-B392-24B9D6D0E4A9}"/>
              </a:ext>
            </a:extLst>
          </p:cNvPr>
          <p:cNvCxnSpPr>
            <a:cxnSpLocks/>
            <a:stCxn id="12" idx="2"/>
            <a:endCxn id="14" idx="0"/>
          </p:cNvCxnSpPr>
          <p:nvPr/>
        </p:nvCxnSpPr>
        <p:spPr>
          <a:xfrm>
            <a:off x="3196726" y="4609815"/>
            <a:ext cx="0" cy="472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46A20C-42B7-4752-9B20-AAE4159E9F7D}"/>
              </a:ext>
            </a:extLst>
          </p:cNvPr>
          <p:cNvCxnSpPr>
            <a:cxnSpLocks/>
            <a:stCxn id="13" idx="2"/>
            <a:endCxn id="14" idx="3"/>
          </p:cNvCxnSpPr>
          <p:nvPr/>
        </p:nvCxnSpPr>
        <p:spPr>
          <a:xfrm flipH="1">
            <a:off x="3911024" y="4609815"/>
            <a:ext cx="1245301" cy="657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B5C27C-6406-4815-84FC-1022DFED554B}"/>
              </a:ext>
            </a:extLst>
          </p:cNvPr>
          <p:cNvCxnSpPr>
            <a:cxnSpLocks/>
            <a:stCxn id="7" idx="3"/>
            <a:endCxn id="8" idx="0"/>
          </p:cNvCxnSpPr>
          <p:nvPr/>
        </p:nvCxnSpPr>
        <p:spPr>
          <a:xfrm flipH="1">
            <a:off x="1244408" y="2570602"/>
            <a:ext cx="1597603" cy="516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73A4CC2-A21B-4A90-A54A-6E417A33B9F0}"/>
              </a:ext>
            </a:extLst>
          </p:cNvPr>
          <p:cNvCxnSpPr>
            <a:cxnSpLocks/>
            <a:stCxn id="7" idx="5"/>
            <a:endCxn id="10" idx="0"/>
          </p:cNvCxnSpPr>
          <p:nvPr/>
        </p:nvCxnSpPr>
        <p:spPr>
          <a:xfrm>
            <a:off x="3553247" y="2570602"/>
            <a:ext cx="1603078" cy="516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7693D5-9B62-4303-934C-4CBACE2BDA75}"/>
              </a:ext>
            </a:extLst>
          </p:cNvPr>
          <p:cNvCxnSpPr>
            <a:cxnSpLocks/>
            <a:stCxn id="7" idx="4"/>
            <a:endCxn id="9" idx="0"/>
          </p:cNvCxnSpPr>
          <p:nvPr/>
        </p:nvCxnSpPr>
        <p:spPr>
          <a:xfrm>
            <a:off x="3197629" y="2691122"/>
            <a:ext cx="0" cy="396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622327FA-3E02-42BA-8E29-6F7B41FE59C4}"/>
              </a:ext>
            </a:extLst>
          </p:cNvPr>
          <p:cNvSpPr txBox="1"/>
          <p:nvPr/>
        </p:nvSpPr>
        <p:spPr>
          <a:xfrm>
            <a:off x="11004099" y="3024080"/>
            <a:ext cx="807370" cy="523220"/>
          </a:xfrm>
          <a:prstGeom prst="rect">
            <a:avLst/>
          </a:prstGeom>
          <a:noFill/>
          <a:ln>
            <a:solidFill>
              <a:schemeClr val="tx2"/>
            </a:solidFill>
          </a:ln>
        </p:spPr>
        <p:txBody>
          <a:bodyPr wrap="square" rtlCol="0">
            <a:spAutoFit/>
          </a:bodyPr>
          <a:lstStyle/>
          <a:p>
            <a:pPr algn="ctr"/>
            <a:r>
              <a:rPr lang="en-US" sz="1400" dirty="0"/>
              <a:t>Hidden</a:t>
            </a:r>
          </a:p>
          <a:p>
            <a:pPr algn="ctr"/>
            <a:r>
              <a:rPr lang="en-US" sz="1400" dirty="0"/>
              <a:t>Layer</a:t>
            </a:r>
          </a:p>
        </p:txBody>
      </p:sp>
      <p:sp>
        <p:nvSpPr>
          <p:cNvPr id="278" name="TextBox 277">
            <a:extLst>
              <a:ext uri="{FF2B5EF4-FFF2-40B4-BE49-F238E27FC236}">
                <a16:creationId xmlns:a16="http://schemas.microsoft.com/office/drawing/2014/main" id="{68566C63-D20A-4885-B4AF-4A45A2134B7C}"/>
              </a:ext>
            </a:extLst>
          </p:cNvPr>
          <p:cNvSpPr txBox="1"/>
          <p:nvPr/>
        </p:nvSpPr>
        <p:spPr>
          <a:xfrm>
            <a:off x="10999544" y="4666669"/>
            <a:ext cx="807369" cy="523220"/>
          </a:xfrm>
          <a:prstGeom prst="rect">
            <a:avLst/>
          </a:prstGeom>
          <a:noFill/>
          <a:ln>
            <a:solidFill>
              <a:schemeClr val="tx2"/>
            </a:solidFill>
          </a:ln>
        </p:spPr>
        <p:txBody>
          <a:bodyPr wrap="square" rtlCol="0">
            <a:spAutoFit/>
          </a:bodyPr>
          <a:lstStyle/>
          <a:p>
            <a:pPr algn="ctr"/>
            <a:r>
              <a:rPr lang="en-US" altLang="zh-TW" sz="1400" dirty="0"/>
              <a:t>Output</a:t>
            </a:r>
          </a:p>
          <a:p>
            <a:pPr algn="ctr"/>
            <a:r>
              <a:rPr lang="en-US" sz="1400" dirty="0"/>
              <a:t>Layer</a:t>
            </a:r>
          </a:p>
        </p:txBody>
      </p:sp>
      <p:sp>
        <p:nvSpPr>
          <p:cNvPr id="352" name="Oval 351">
            <a:extLst>
              <a:ext uri="{FF2B5EF4-FFF2-40B4-BE49-F238E27FC236}">
                <a16:creationId xmlns:a16="http://schemas.microsoft.com/office/drawing/2014/main" id="{9A7EAB22-4049-47B1-A808-332EF54CD9BD}"/>
              </a:ext>
            </a:extLst>
          </p:cNvPr>
          <p:cNvSpPr/>
          <p:nvPr/>
        </p:nvSpPr>
        <p:spPr>
          <a:xfrm>
            <a:off x="9898027" y="4300909"/>
            <a:ext cx="697359" cy="7315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54" name="TextBox 353">
            <a:extLst>
              <a:ext uri="{FF2B5EF4-FFF2-40B4-BE49-F238E27FC236}">
                <a16:creationId xmlns:a16="http://schemas.microsoft.com/office/drawing/2014/main" id="{7DC38E38-920C-49EC-9CC2-5FDE1A1A4724}"/>
              </a:ext>
            </a:extLst>
          </p:cNvPr>
          <p:cNvSpPr txBox="1"/>
          <p:nvPr/>
        </p:nvSpPr>
        <p:spPr>
          <a:xfrm>
            <a:off x="9804530" y="5062633"/>
            <a:ext cx="882519" cy="523220"/>
          </a:xfrm>
          <a:prstGeom prst="rect">
            <a:avLst/>
          </a:prstGeom>
          <a:noFill/>
        </p:spPr>
        <p:txBody>
          <a:bodyPr wrap="square" rtlCol="0">
            <a:spAutoFit/>
          </a:bodyPr>
          <a:lstStyle/>
          <a:p>
            <a:pPr algn="ctr"/>
            <a:r>
              <a:rPr lang="en-US" sz="1400" dirty="0"/>
              <a:t>Internal Leakage</a:t>
            </a:r>
          </a:p>
        </p:txBody>
      </p:sp>
      <p:sp>
        <p:nvSpPr>
          <p:cNvPr id="375" name="Oval 374">
            <a:extLst>
              <a:ext uri="{FF2B5EF4-FFF2-40B4-BE49-F238E27FC236}">
                <a16:creationId xmlns:a16="http://schemas.microsoft.com/office/drawing/2014/main" id="{5E6970A8-68F3-4547-96B7-DFC0473E1D86}"/>
              </a:ext>
            </a:extLst>
          </p:cNvPr>
          <p:cNvSpPr/>
          <p:nvPr/>
        </p:nvSpPr>
        <p:spPr>
          <a:xfrm>
            <a:off x="8793594" y="4300909"/>
            <a:ext cx="697359" cy="7315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76" name="TextBox 375">
            <a:extLst>
              <a:ext uri="{FF2B5EF4-FFF2-40B4-BE49-F238E27FC236}">
                <a16:creationId xmlns:a16="http://schemas.microsoft.com/office/drawing/2014/main" id="{1C79A2C4-7CDF-4D63-9BC4-A3ADA6B7F5EF}"/>
              </a:ext>
            </a:extLst>
          </p:cNvPr>
          <p:cNvSpPr txBox="1"/>
          <p:nvPr/>
        </p:nvSpPr>
        <p:spPr>
          <a:xfrm>
            <a:off x="8434155" y="5053653"/>
            <a:ext cx="1416238" cy="523220"/>
          </a:xfrm>
          <a:prstGeom prst="rect">
            <a:avLst/>
          </a:prstGeom>
          <a:noFill/>
        </p:spPr>
        <p:txBody>
          <a:bodyPr wrap="square" rtlCol="0">
            <a:spAutoFit/>
          </a:bodyPr>
          <a:lstStyle/>
          <a:p>
            <a:pPr algn="ctr"/>
            <a:r>
              <a:rPr lang="en-US" sz="1400" dirty="0"/>
              <a:t>External Piston Leakage</a:t>
            </a:r>
          </a:p>
        </p:txBody>
      </p:sp>
      <p:sp>
        <p:nvSpPr>
          <p:cNvPr id="377" name="Oval 376">
            <a:extLst>
              <a:ext uri="{FF2B5EF4-FFF2-40B4-BE49-F238E27FC236}">
                <a16:creationId xmlns:a16="http://schemas.microsoft.com/office/drawing/2014/main" id="{D28F530B-4771-4A65-A666-635FEDBCE52F}"/>
              </a:ext>
            </a:extLst>
          </p:cNvPr>
          <p:cNvSpPr/>
          <p:nvPr/>
        </p:nvSpPr>
        <p:spPr>
          <a:xfrm>
            <a:off x="7516406" y="4300909"/>
            <a:ext cx="697359" cy="7315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78" name="TextBox 377">
            <a:extLst>
              <a:ext uri="{FF2B5EF4-FFF2-40B4-BE49-F238E27FC236}">
                <a16:creationId xmlns:a16="http://schemas.microsoft.com/office/drawing/2014/main" id="{41439DA0-85E8-4401-8B5A-C0AE6753462A}"/>
              </a:ext>
            </a:extLst>
          </p:cNvPr>
          <p:cNvSpPr txBox="1"/>
          <p:nvPr/>
        </p:nvSpPr>
        <p:spPr>
          <a:xfrm>
            <a:off x="7250154" y="5062633"/>
            <a:ext cx="1229864" cy="523220"/>
          </a:xfrm>
          <a:prstGeom prst="rect">
            <a:avLst/>
          </a:prstGeom>
          <a:noFill/>
        </p:spPr>
        <p:txBody>
          <a:bodyPr wrap="square" rtlCol="0">
            <a:spAutoFit/>
          </a:bodyPr>
          <a:lstStyle/>
          <a:p>
            <a:pPr algn="ctr"/>
            <a:r>
              <a:rPr lang="en-US" sz="1400" dirty="0"/>
              <a:t>External Rod Leakage</a:t>
            </a:r>
          </a:p>
        </p:txBody>
      </p:sp>
      <p:sp>
        <p:nvSpPr>
          <p:cNvPr id="379" name="Oval 378">
            <a:extLst>
              <a:ext uri="{FF2B5EF4-FFF2-40B4-BE49-F238E27FC236}">
                <a16:creationId xmlns:a16="http://schemas.microsoft.com/office/drawing/2014/main" id="{08B46ACE-7B67-4466-8AB8-83345139BEEC}"/>
              </a:ext>
            </a:extLst>
          </p:cNvPr>
          <p:cNvSpPr/>
          <p:nvPr/>
        </p:nvSpPr>
        <p:spPr>
          <a:xfrm>
            <a:off x="8134027" y="1838166"/>
            <a:ext cx="1005840"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Input</a:t>
            </a:r>
          </a:p>
        </p:txBody>
      </p:sp>
      <p:cxnSp>
        <p:nvCxnSpPr>
          <p:cNvPr id="380" name="Straight Arrow Connector 379">
            <a:extLst>
              <a:ext uri="{FF2B5EF4-FFF2-40B4-BE49-F238E27FC236}">
                <a16:creationId xmlns:a16="http://schemas.microsoft.com/office/drawing/2014/main" id="{B4E85DED-028F-42B6-92C2-CF65594A623F}"/>
              </a:ext>
            </a:extLst>
          </p:cNvPr>
          <p:cNvCxnSpPr>
            <a:cxnSpLocks/>
            <a:stCxn id="389" idx="4"/>
            <a:endCxn id="396" idx="0"/>
          </p:cNvCxnSpPr>
          <p:nvPr/>
        </p:nvCxnSpPr>
        <p:spPr>
          <a:xfrm>
            <a:off x="6674181" y="3651450"/>
            <a:ext cx="188889"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1FA3C75B-00E2-486E-AD16-6AB6F4F93AF1}"/>
              </a:ext>
            </a:extLst>
          </p:cNvPr>
          <p:cNvCxnSpPr>
            <a:cxnSpLocks/>
            <a:stCxn id="379" idx="3"/>
            <a:endCxn id="389" idx="0"/>
          </p:cNvCxnSpPr>
          <p:nvPr/>
        </p:nvCxnSpPr>
        <p:spPr>
          <a:xfrm flipH="1">
            <a:off x="6674181" y="2384508"/>
            <a:ext cx="1607148" cy="535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5C18AAFC-E825-408A-8378-EFB441027FDA}"/>
              </a:ext>
            </a:extLst>
          </p:cNvPr>
          <p:cNvCxnSpPr>
            <a:cxnSpLocks/>
            <a:stCxn id="390" idx="4"/>
            <a:endCxn id="396" idx="0"/>
          </p:cNvCxnSpPr>
          <p:nvPr/>
        </p:nvCxnSpPr>
        <p:spPr>
          <a:xfrm flipH="1">
            <a:off x="6863070" y="3651450"/>
            <a:ext cx="3735843"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36DDC879-F8A0-4BA9-94D3-F2F5412BDB07}"/>
              </a:ext>
            </a:extLst>
          </p:cNvPr>
          <p:cNvCxnSpPr>
            <a:cxnSpLocks/>
            <a:stCxn id="379" idx="5"/>
            <a:endCxn id="390" idx="0"/>
          </p:cNvCxnSpPr>
          <p:nvPr/>
        </p:nvCxnSpPr>
        <p:spPr>
          <a:xfrm>
            <a:off x="8992565" y="2384508"/>
            <a:ext cx="1606348" cy="535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C205BF07-66CF-4D5D-A4F2-3FDD54E5623A}"/>
              </a:ext>
            </a:extLst>
          </p:cNvPr>
          <p:cNvCxnSpPr>
            <a:cxnSpLocks/>
            <a:stCxn id="391" idx="4"/>
            <a:endCxn id="396" idx="0"/>
          </p:cNvCxnSpPr>
          <p:nvPr/>
        </p:nvCxnSpPr>
        <p:spPr>
          <a:xfrm flipH="1">
            <a:off x="6863070" y="3651450"/>
            <a:ext cx="1773877"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197B081D-C1DB-4E5D-ABA6-261DCA4FFEF2}"/>
              </a:ext>
            </a:extLst>
          </p:cNvPr>
          <p:cNvCxnSpPr>
            <a:cxnSpLocks/>
            <a:stCxn id="379" idx="4"/>
            <a:endCxn id="391" idx="0"/>
          </p:cNvCxnSpPr>
          <p:nvPr/>
        </p:nvCxnSpPr>
        <p:spPr>
          <a:xfrm>
            <a:off x="8636947" y="2478246"/>
            <a:ext cx="0" cy="441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AE5274FC-8064-4590-A7A9-61C41EE57EDB}"/>
              </a:ext>
            </a:extLst>
          </p:cNvPr>
          <p:cNvCxnSpPr>
            <a:cxnSpLocks/>
            <a:stCxn id="392" idx="4"/>
            <a:endCxn id="396" idx="0"/>
          </p:cNvCxnSpPr>
          <p:nvPr/>
        </p:nvCxnSpPr>
        <p:spPr>
          <a:xfrm flipH="1">
            <a:off x="6863070" y="3651450"/>
            <a:ext cx="791805"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5399F06A-3B14-4473-86F2-235E0870A283}"/>
              </a:ext>
            </a:extLst>
          </p:cNvPr>
          <p:cNvCxnSpPr>
            <a:cxnSpLocks/>
            <a:stCxn id="379" idx="3"/>
            <a:endCxn id="392" idx="0"/>
          </p:cNvCxnSpPr>
          <p:nvPr/>
        </p:nvCxnSpPr>
        <p:spPr>
          <a:xfrm flipH="1">
            <a:off x="7654875" y="2384508"/>
            <a:ext cx="626454" cy="535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8" name="Group 387">
            <a:extLst>
              <a:ext uri="{FF2B5EF4-FFF2-40B4-BE49-F238E27FC236}">
                <a16:creationId xmlns:a16="http://schemas.microsoft.com/office/drawing/2014/main" id="{CAF093C0-67FA-4782-8D11-F933A5FBD08A}"/>
              </a:ext>
            </a:extLst>
          </p:cNvPr>
          <p:cNvGrpSpPr/>
          <p:nvPr/>
        </p:nvGrpSpPr>
        <p:grpSpPr>
          <a:xfrm>
            <a:off x="6325501" y="2919930"/>
            <a:ext cx="4622091" cy="731520"/>
            <a:chOff x="6315976" y="3384926"/>
            <a:chExt cx="5454576" cy="731520"/>
          </a:xfrm>
        </p:grpSpPr>
        <p:sp>
          <p:nvSpPr>
            <p:cNvPr id="389" name="Oval 388">
              <a:extLst>
                <a:ext uri="{FF2B5EF4-FFF2-40B4-BE49-F238E27FC236}">
                  <a16:creationId xmlns:a16="http://schemas.microsoft.com/office/drawing/2014/main" id="{3A837725-D414-4A32-AA4F-979F79BE6A0D}"/>
                </a:ext>
              </a:extLst>
            </p:cNvPr>
            <p:cNvSpPr/>
            <p:nvPr/>
          </p:nvSpPr>
          <p:spPr>
            <a:xfrm>
              <a:off x="6315976" y="3384926"/>
              <a:ext cx="822960" cy="7315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90" name="Oval 389">
              <a:extLst>
                <a:ext uri="{FF2B5EF4-FFF2-40B4-BE49-F238E27FC236}">
                  <a16:creationId xmlns:a16="http://schemas.microsoft.com/office/drawing/2014/main" id="{4F6A97BF-B795-4836-A815-123916D32B1E}"/>
                </a:ext>
              </a:extLst>
            </p:cNvPr>
            <p:cNvSpPr/>
            <p:nvPr/>
          </p:nvSpPr>
          <p:spPr>
            <a:xfrm>
              <a:off x="10947592" y="3384926"/>
              <a:ext cx="822960" cy="7315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91" name="Oval 390">
              <a:extLst>
                <a:ext uri="{FF2B5EF4-FFF2-40B4-BE49-F238E27FC236}">
                  <a16:creationId xmlns:a16="http://schemas.microsoft.com/office/drawing/2014/main" id="{2C7DC844-56BB-49D9-8081-89B501C39DBD}"/>
                </a:ext>
              </a:extLst>
            </p:cNvPr>
            <p:cNvSpPr/>
            <p:nvPr/>
          </p:nvSpPr>
          <p:spPr>
            <a:xfrm>
              <a:off x="8632256" y="3384926"/>
              <a:ext cx="822960" cy="7315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92" name="Oval 391">
              <a:extLst>
                <a:ext uri="{FF2B5EF4-FFF2-40B4-BE49-F238E27FC236}">
                  <a16:creationId xmlns:a16="http://schemas.microsoft.com/office/drawing/2014/main" id="{70BDA167-04F2-4724-9F8F-69498A54F2D4}"/>
                </a:ext>
              </a:extLst>
            </p:cNvPr>
            <p:cNvSpPr/>
            <p:nvPr/>
          </p:nvSpPr>
          <p:spPr>
            <a:xfrm>
              <a:off x="7473303" y="3384926"/>
              <a:ext cx="822960" cy="7315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93" name="Oval 392">
              <a:extLst>
                <a:ext uri="{FF2B5EF4-FFF2-40B4-BE49-F238E27FC236}">
                  <a16:creationId xmlns:a16="http://schemas.microsoft.com/office/drawing/2014/main" id="{109AED8F-181A-4E94-A73D-E0A9765F6265}"/>
                </a:ext>
              </a:extLst>
            </p:cNvPr>
            <p:cNvSpPr/>
            <p:nvPr/>
          </p:nvSpPr>
          <p:spPr>
            <a:xfrm>
              <a:off x="9788639" y="3384926"/>
              <a:ext cx="822960" cy="7315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grpSp>
      <p:cxnSp>
        <p:nvCxnSpPr>
          <p:cNvPr id="394" name="Straight Arrow Connector 393">
            <a:extLst>
              <a:ext uri="{FF2B5EF4-FFF2-40B4-BE49-F238E27FC236}">
                <a16:creationId xmlns:a16="http://schemas.microsoft.com/office/drawing/2014/main" id="{216D89CA-6969-4A81-BC59-F52514D79EAB}"/>
              </a:ext>
            </a:extLst>
          </p:cNvPr>
          <p:cNvCxnSpPr>
            <a:cxnSpLocks/>
            <a:stCxn id="393" idx="4"/>
            <a:endCxn id="396" idx="0"/>
          </p:cNvCxnSpPr>
          <p:nvPr/>
        </p:nvCxnSpPr>
        <p:spPr>
          <a:xfrm flipH="1">
            <a:off x="6863070" y="3651450"/>
            <a:ext cx="2753771"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A7FD9237-2F7E-4B33-8142-F9EB586A3A83}"/>
              </a:ext>
            </a:extLst>
          </p:cNvPr>
          <p:cNvCxnSpPr>
            <a:cxnSpLocks/>
            <a:stCxn id="379" idx="5"/>
            <a:endCxn id="393" idx="0"/>
          </p:cNvCxnSpPr>
          <p:nvPr/>
        </p:nvCxnSpPr>
        <p:spPr>
          <a:xfrm>
            <a:off x="8992565" y="2384508"/>
            <a:ext cx="624276" cy="535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6" name="Oval 395">
            <a:extLst>
              <a:ext uri="{FF2B5EF4-FFF2-40B4-BE49-F238E27FC236}">
                <a16:creationId xmlns:a16="http://schemas.microsoft.com/office/drawing/2014/main" id="{9B9ED19F-2D11-47FC-898B-B23509996AB8}"/>
              </a:ext>
            </a:extLst>
          </p:cNvPr>
          <p:cNvSpPr/>
          <p:nvPr/>
        </p:nvSpPr>
        <p:spPr>
          <a:xfrm>
            <a:off x="6514390" y="4300909"/>
            <a:ext cx="697359" cy="7315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397" name="TextBox 396">
            <a:extLst>
              <a:ext uri="{FF2B5EF4-FFF2-40B4-BE49-F238E27FC236}">
                <a16:creationId xmlns:a16="http://schemas.microsoft.com/office/drawing/2014/main" id="{EAF959D4-364F-42F9-B979-AF318A93A4A9}"/>
              </a:ext>
            </a:extLst>
          </p:cNvPr>
          <p:cNvSpPr txBox="1"/>
          <p:nvPr/>
        </p:nvSpPr>
        <p:spPr>
          <a:xfrm>
            <a:off x="6430124" y="5053653"/>
            <a:ext cx="865893" cy="523220"/>
          </a:xfrm>
          <a:prstGeom prst="rect">
            <a:avLst/>
          </a:prstGeom>
          <a:noFill/>
        </p:spPr>
        <p:txBody>
          <a:bodyPr wrap="square" rtlCol="0">
            <a:spAutoFit/>
          </a:bodyPr>
          <a:lstStyle/>
          <a:p>
            <a:pPr algn="ctr"/>
            <a:r>
              <a:rPr lang="en-US" sz="1400" dirty="0"/>
              <a:t>No Leakage</a:t>
            </a:r>
          </a:p>
        </p:txBody>
      </p:sp>
      <p:cxnSp>
        <p:nvCxnSpPr>
          <p:cNvPr id="398" name="Straight Arrow Connector 397">
            <a:extLst>
              <a:ext uri="{FF2B5EF4-FFF2-40B4-BE49-F238E27FC236}">
                <a16:creationId xmlns:a16="http://schemas.microsoft.com/office/drawing/2014/main" id="{347CD271-4462-4E76-965B-88E91093BBC6}"/>
              </a:ext>
            </a:extLst>
          </p:cNvPr>
          <p:cNvCxnSpPr>
            <a:cxnSpLocks/>
            <a:stCxn id="389" idx="4"/>
            <a:endCxn id="377" idx="0"/>
          </p:cNvCxnSpPr>
          <p:nvPr/>
        </p:nvCxnSpPr>
        <p:spPr>
          <a:xfrm>
            <a:off x="6674181" y="3651450"/>
            <a:ext cx="1190905"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910921E8-D95E-4846-A3D2-920BCD00CC22}"/>
              </a:ext>
            </a:extLst>
          </p:cNvPr>
          <p:cNvCxnSpPr>
            <a:cxnSpLocks/>
            <a:stCxn id="390" idx="4"/>
            <a:endCxn id="377" idx="0"/>
          </p:cNvCxnSpPr>
          <p:nvPr/>
        </p:nvCxnSpPr>
        <p:spPr>
          <a:xfrm flipH="1">
            <a:off x="7865086" y="3651450"/>
            <a:ext cx="2733827"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0" name="Straight Arrow Connector 399">
            <a:extLst>
              <a:ext uri="{FF2B5EF4-FFF2-40B4-BE49-F238E27FC236}">
                <a16:creationId xmlns:a16="http://schemas.microsoft.com/office/drawing/2014/main" id="{0C9AC8A5-9EB5-4648-A0D7-5BB1201E8C14}"/>
              </a:ext>
            </a:extLst>
          </p:cNvPr>
          <p:cNvCxnSpPr>
            <a:cxnSpLocks/>
            <a:stCxn id="391" idx="4"/>
            <a:endCxn id="377" idx="0"/>
          </p:cNvCxnSpPr>
          <p:nvPr/>
        </p:nvCxnSpPr>
        <p:spPr>
          <a:xfrm flipH="1">
            <a:off x="7865086" y="3651450"/>
            <a:ext cx="771861"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1" name="Straight Arrow Connector 400">
            <a:extLst>
              <a:ext uri="{FF2B5EF4-FFF2-40B4-BE49-F238E27FC236}">
                <a16:creationId xmlns:a16="http://schemas.microsoft.com/office/drawing/2014/main" id="{335E34BC-8F82-4AC4-89AF-E8F39F107A0B}"/>
              </a:ext>
            </a:extLst>
          </p:cNvPr>
          <p:cNvCxnSpPr>
            <a:cxnSpLocks/>
            <a:stCxn id="392" idx="4"/>
            <a:endCxn id="377" idx="0"/>
          </p:cNvCxnSpPr>
          <p:nvPr/>
        </p:nvCxnSpPr>
        <p:spPr>
          <a:xfrm>
            <a:off x="7654875" y="3651450"/>
            <a:ext cx="210211"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2" name="Straight Arrow Connector 401">
            <a:extLst>
              <a:ext uri="{FF2B5EF4-FFF2-40B4-BE49-F238E27FC236}">
                <a16:creationId xmlns:a16="http://schemas.microsoft.com/office/drawing/2014/main" id="{9CB2909F-AB32-47CE-BC2A-45F7CA2D1460}"/>
              </a:ext>
            </a:extLst>
          </p:cNvPr>
          <p:cNvCxnSpPr>
            <a:cxnSpLocks/>
            <a:stCxn id="393" idx="4"/>
            <a:endCxn id="377" idx="0"/>
          </p:cNvCxnSpPr>
          <p:nvPr/>
        </p:nvCxnSpPr>
        <p:spPr>
          <a:xfrm flipH="1">
            <a:off x="7865086" y="3651450"/>
            <a:ext cx="1751755"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914C191A-59DB-474A-99F4-ACC24C85A87F}"/>
              </a:ext>
            </a:extLst>
          </p:cNvPr>
          <p:cNvCxnSpPr>
            <a:cxnSpLocks/>
            <a:stCxn id="389" idx="4"/>
            <a:endCxn id="375" idx="0"/>
          </p:cNvCxnSpPr>
          <p:nvPr/>
        </p:nvCxnSpPr>
        <p:spPr>
          <a:xfrm>
            <a:off x="6674181" y="3651450"/>
            <a:ext cx="2468093"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37941662-5D9F-46B3-BD4E-EF607AB5ED14}"/>
              </a:ext>
            </a:extLst>
          </p:cNvPr>
          <p:cNvCxnSpPr>
            <a:cxnSpLocks/>
            <a:stCxn id="390" idx="4"/>
            <a:endCxn id="375" idx="0"/>
          </p:cNvCxnSpPr>
          <p:nvPr/>
        </p:nvCxnSpPr>
        <p:spPr>
          <a:xfrm flipH="1">
            <a:off x="9142274" y="3651450"/>
            <a:ext cx="1456639"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CF7DDF38-1021-4ED2-888D-F29AB14AE81C}"/>
              </a:ext>
            </a:extLst>
          </p:cNvPr>
          <p:cNvCxnSpPr>
            <a:cxnSpLocks/>
            <a:stCxn id="391" idx="4"/>
            <a:endCxn id="375" idx="0"/>
          </p:cNvCxnSpPr>
          <p:nvPr/>
        </p:nvCxnSpPr>
        <p:spPr>
          <a:xfrm>
            <a:off x="8636947" y="3651450"/>
            <a:ext cx="505327"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CEAAD0FA-5F8A-4F2B-BA51-7839F478ED84}"/>
              </a:ext>
            </a:extLst>
          </p:cNvPr>
          <p:cNvCxnSpPr>
            <a:cxnSpLocks/>
            <a:stCxn id="392" idx="4"/>
            <a:endCxn id="375" idx="0"/>
          </p:cNvCxnSpPr>
          <p:nvPr/>
        </p:nvCxnSpPr>
        <p:spPr>
          <a:xfrm>
            <a:off x="7654875" y="3651450"/>
            <a:ext cx="1487399"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C84F1702-2C40-4D3E-B97B-2BB749246F94}"/>
              </a:ext>
            </a:extLst>
          </p:cNvPr>
          <p:cNvCxnSpPr>
            <a:cxnSpLocks/>
            <a:stCxn id="393" idx="4"/>
            <a:endCxn id="375" idx="0"/>
          </p:cNvCxnSpPr>
          <p:nvPr/>
        </p:nvCxnSpPr>
        <p:spPr>
          <a:xfrm flipH="1">
            <a:off x="9142274" y="3651450"/>
            <a:ext cx="474567"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EC44604B-D6FF-442C-99BB-F952A7B9B175}"/>
              </a:ext>
            </a:extLst>
          </p:cNvPr>
          <p:cNvCxnSpPr>
            <a:cxnSpLocks/>
            <a:stCxn id="389" idx="4"/>
            <a:endCxn id="352" idx="0"/>
          </p:cNvCxnSpPr>
          <p:nvPr/>
        </p:nvCxnSpPr>
        <p:spPr>
          <a:xfrm>
            <a:off x="6674181" y="3651450"/>
            <a:ext cx="3572526"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AD0EE844-3BB0-47E4-8D95-E7940E5A248D}"/>
              </a:ext>
            </a:extLst>
          </p:cNvPr>
          <p:cNvCxnSpPr>
            <a:cxnSpLocks/>
            <a:stCxn id="390" idx="4"/>
            <a:endCxn id="352" idx="0"/>
          </p:cNvCxnSpPr>
          <p:nvPr/>
        </p:nvCxnSpPr>
        <p:spPr>
          <a:xfrm flipH="1">
            <a:off x="10246707" y="3651450"/>
            <a:ext cx="352206"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6A4E64D3-EFF9-43FA-8ADA-5369BEC9A0DC}"/>
              </a:ext>
            </a:extLst>
          </p:cNvPr>
          <p:cNvCxnSpPr>
            <a:cxnSpLocks/>
            <a:stCxn id="391" idx="4"/>
            <a:endCxn id="352" idx="0"/>
          </p:cNvCxnSpPr>
          <p:nvPr/>
        </p:nvCxnSpPr>
        <p:spPr>
          <a:xfrm>
            <a:off x="8636947" y="3651450"/>
            <a:ext cx="1609760"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281BEA79-4A18-49E7-BA60-7E90F4449FDA}"/>
              </a:ext>
            </a:extLst>
          </p:cNvPr>
          <p:cNvCxnSpPr>
            <a:cxnSpLocks/>
            <a:stCxn id="392" idx="4"/>
            <a:endCxn id="352" idx="0"/>
          </p:cNvCxnSpPr>
          <p:nvPr/>
        </p:nvCxnSpPr>
        <p:spPr>
          <a:xfrm>
            <a:off x="7654875" y="3651450"/>
            <a:ext cx="2591832"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F313E90F-438C-414B-ABF3-32BCF90891DA}"/>
              </a:ext>
            </a:extLst>
          </p:cNvPr>
          <p:cNvCxnSpPr>
            <a:cxnSpLocks/>
            <a:stCxn id="393" idx="4"/>
            <a:endCxn id="352" idx="0"/>
          </p:cNvCxnSpPr>
          <p:nvPr/>
        </p:nvCxnSpPr>
        <p:spPr>
          <a:xfrm>
            <a:off x="9616841" y="3651450"/>
            <a:ext cx="629866" cy="64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917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5">
            <a:extLst>
              <a:ext uri="{FF2B5EF4-FFF2-40B4-BE49-F238E27FC236}">
                <a16:creationId xmlns:a16="http://schemas.microsoft.com/office/drawing/2014/main" id="{FBADC9A9-5EF7-4030-9ACD-72C67B49A3F6}"/>
              </a:ext>
            </a:extLst>
          </p:cNvPr>
          <p:cNvSpPr/>
          <p:nvPr>
            <p:custDataLst>
              <p:tags r:id="rId2"/>
            </p:custDataLst>
          </p:nvPr>
        </p:nvSpPr>
        <p:spPr>
          <a:xfrm>
            <a:off x="836648" y="2542831"/>
            <a:ext cx="11031351" cy="400110"/>
          </a:xfrm>
          <a:prstGeom prst="rect">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endParaRPr lang="de-DE" sz="1600">
              <a:solidFill>
                <a:schemeClr val="tx1"/>
              </a:solidFill>
              <a:latin typeface="Arial" panose="020B0604020202020204" pitchFamily="34" charset="0"/>
            </a:endParaRPr>
          </a:p>
        </p:txBody>
      </p:sp>
      <p:sp>
        <p:nvSpPr>
          <p:cNvPr id="8" name="Rechteck 7">
            <a:hlinkClick r:id="" action="ppaction://noaction"/>
          </p:cNvPr>
          <p:cNvSpPr/>
          <p:nvPr>
            <p:custDataLst>
              <p:tags r:id="rId3"/>
            </p:custDataLst>
          </p:nvPr>
        </p:nvSpPr>
        <p:spPr>
          <a:xfrm>
            <a:off x="373038" y="207922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3</a:t>
            </a:r>
          </a:p>
        </p:txBody>
      </p:sp>
      <p:sp>
        <p:nvSpPr>
          <p:cNvPr id="7" name="Rechteck 6">
            <a:hlinkClick r:id="rId16" action="ppaction://hlinksldjump"/>
          </p:cNvPr>
          <p:cNvSpPr/>
          <p:nvPr>
            <p:custDataLst>
              <p:tags r:id="rId4"/>
            </p:custDataLst>
          </p:nvPr>
        </p:nvSpPr>
        <p:spPr>
          <a:xfrm>
            <a:off x="836648" y="254283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bg1"/>
                </a:solidFill>
                <a:latin typeface="Arial" panose="020B0604020202020204" pitchFamily="34" charset="0"/>
              </a:rPr>
              <a:t>Result</a:t>
            </a:r>
          </a:p>
          <a:p>
            <a:endParaRPr lang="de-DE" sz="1600" dirty="0">
              <a:solidFill>
                <a:schemeClr val="bg1"/>
              </a:solidFill>
              <a:latin typeface="Arial" panose="020B0604020202020204" pitchFamily="34" charset="0"/>
            </a:endParaRPr>
          </a:p>
        </p:txBody>
      </p:sp>
      <p:sp>
        <p:nvSpPr>
          <p:cNvPr id="6" name="Rechteck 5">
            <a:hlinkClick r:id="rId16" action="ppaction://hlinksldjump"/>
          </p:cNvPr>
          <p:cNvSpPr/>
          <p:nvPr>
            <p:custDataLst>
              <p:tags r:id="rId5"/>
            </p:custDataLst>
          </p:nvPr>
        </p:nvSpPr>
        <p:spPr>
          <a:xfrm>
            <a:off x="373038" y="161561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2</a:t>
            </a:r>
          </a:p>
        </p:txBody>
      </p:sp>
      <p:sp>
        <p:nvSpPr>
          <p:cNvPr id="4" name="Rechteck 3">
            <a:hlinkClick r:id="rId17" action="ppaction://hlinksldjump"/>
          </p:cNvPr>
          <p:cNvSpPr/>
          <p:nvPr>
            <p:custDataLst>
              <p:tags r:id="rId6"/>
            </p:custDataLst>
          </p:nvPr>
        </p:nvSpPr>
        <p:spPr>
          <a:xfrm>
            <a:off x="836648" y="115200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Motivation</a:t>
            </a:r>
          </a:p>
        </p:txBody>
      </p:sp>
      <p:sp>
        <p:nvSpPr>
          <p:cNvPr id="3" name="Rechteck 2">
            <a:hlinkClick r:id="rId17" action="ppaction://hlinksldjump"/>
          </p:cNvPr>
          <p:cNvSpPr/>
          <p:nvPr>
            <p:custDataLst>
              <p:tags r:id="rId7"/>
            </p:custDataLst>
          </p:nvPr>
        </p:nvSpPr>
        <p:spPr>
          <a:xfrm>
            <a:off x="373038" y="115200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1</a:t>
            </a:r>
          </a:p>
        </p:txBody>
      </p:sp>
      <p:sp>
        <p:nvSpPr>
          <p:cNvPr id="2" name="Titel 1"/>
          <p:cNvSpPr>
            <a:spLocks noGrp="1"/>
          </p:cNvSpPr>
          <p:nvPr>
            <p:ph type="title"/>
            <p:custDataLst>
              <p:tags r:id="rId8"/>
            </p:custDataLst>
          </p:nvPr>
        </p:nvSpPr>
        <p:spPr/>
        <p:txBody>
          <a:bodyPr/>
          <a:lstStyle/>
          <a:p>
            <a:r>
              <a:rPr lang="de-DE" dirty="0"/>
              <a:t>Agenda</a:t>
            </a:r>
          </a:p>
        </p:txBody>
      </p:sp>
      <p:sp>
        <p:nvSpPr>
          <p:cNvPr id="10" name="Rechteck 9">
            <a:hlinkClick r:id="" action="ppaction://noaction"/>
          </p:cNvPr>
          <p:cNvSpPr/>
          <p:nvPr>
            <p:custDataLst>
              <p:tags r:id="rId9"/>
            </p:custDataLst>
          </p:nvPr>
        </p:nvSpPr>
        <p:spPr>
          <a:xfrm>
            <a:off x="373038" y="254283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dirty="0">
                <a:solidFill>
                  <a:schemeClr val="bg1"/>
                </a:solidFill>
                <a:latin typeface="Arial" panose="020B0604020202020204" pitchFamily="34" charset="0"/>
              </a:rPr>
              <a:t>4</a:t>
            </a:r>
          </a:p>
        </p:txBody>
      </p:sp>
      <p:sp>
        <p:nvSpPr>
          <p:cNvPr id="14" name="Rechteck 13">
            <a:hlinkClick r:id="rId16" action="ppaction://hlinksldjump"/>
          </p:cNvPr>
          <p:cNvSpPr/>
          <p:nvPr>
            <p:custDataLst>
              <p:tags r:id="rId10"/>
            </p:custDataLst>
          </p:nvPr>
        </p:nvSpPr>
        <p:spPr>
          <a:xfrm>
            <a:off x="836648" y="2088860"/>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latin typeface="Arial" panose="020B0604020202020204" pitchFamily="34" charset="0"/>
              </a:rPr>
              <a:t>Methodology</a:t>
            </a:r>
            <a:endParaRPr lang="de-DE" sz="1600" dirty="0">
              <a:solidFill>
                <a:schemeClr val="bg1"/>
              </a:solidFill>
              <a:latin typeface="Arial" panose="020B0604020202020204" pitchFamily="34" charset="0"/>
            </a:endParaRPr>
          </a:p>
        </p:txBody>
      </p:sp>
      <p:sp>
        <p:nvSpPr>
          <p:cNvPr id="13" name="Rechteck 12">
            <a:hlinkClick r:id="rId17" action="ppaction://hlinksldjump"/>
          </p:cNvPr>
          <p:cNvSpPr/>
          <p:nvPr>
            <p:custDataLst>
              <p:tags r:id="rId11"/>
            </p:custDataLst>
          </p:nvPr>
        </p:nvSpPr>
        <p:spPr>
          <a:xfrm>
            <a:off x="836648" y="161561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Problem Set-Up</a:t>
            </a:r>
          </a:p>
        </p:txBody>
      </p:sp>
      <p:sp>
        <p:nvSpPr>
          <p:cNvPr id="16" name="Rechteck 6">
            <a:extLst>
              <a:ext uri="{FF2B5EF4-FFF2-40B4-BE49-F238E27FC236}">
                <a16:creationId xmlns:a16="http://schemas.microsoft.com/office/drawing/2014/main" id="{97FA89F2-AC1C-4629-916B-1467AFB073B2}"/>
              </a:ext>
            </a:extLst>
          </p:cNvPr>
          <p:cNvSpPr/>
          <p:nvPr>
            <p:custDataLst>
              <p:tags r:id="rId12"/>
            </p:custDataLst>
          </p:nvPr>
        </p:nvSpPr>
        <p:spPr>
          <a:xfrm>
            <a:off x="836648" y="2996802"/>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Conclusion and Future Work</a:t>
            </a:r>
          </a:p>
        </p:txBody>
      </p:sp>
      <p:sp>
        <p:nvSpPr>
          <p:cNvPr id="17" name="Rechteck 9">
            <a:hlinkClick r:id="" action="ppaction://noaction"/>
            <a:extLst>
              <a:ext uri="{FF2B5EF4-FFF2-40B4-BE49-F238E27FC236}">
                <a16:creationId xmlns:a16="http://schemas.microsoft.com/office/drawing/2014/main" id="{07365065-0A63-43ED-BD1A-E5C44556AD18}"/>
              </a:ext>
            </a:extLst>
          </p:cNvPr>
          <p:cNvSpPr/>
          <p:nvPr>
            <p:custDataLst>
              <p:tags r:id="rId13"/>
            </p:custDataLst>
          </p:nvPr>
        </p:nvSpPr>
        <p:spPr>
          <a:xfrm>
            <a:off x="373038" y="2996802"/>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dirty="0">
                <a:solidFill>
                  <a:schemeClr val="bg1"/>
                </a:solidFill>
                <a:latin typeface="Arial" panose="020B0604020202020204" pitchFamily="34" charset="0"/>
              </a:rPr>
              <a:t>5</a:t>
            </a:r>
          </a:p>
        </p:txBody>
      </p:sp>
    </p:spTree>
    <p:custDataLst>
      <p:tags r:id="rId1"/>
    </p:custDataLst>
    <p:extLst>
      <p:ext uri="{BB962C8B-B14F-4D97-AF65-F5344CB8AC3E}">
        <p14:creationId xmlns:p14="http://schemas.microsoft.com/office/powerpoint/2010/main" val="3244825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59A04-ABA8-4E94-B97C-E34E109F1008}"/>
              </a:ext>
            </a:extLst>
          </p:cNvPr>
          <p:cNvPicPr>
            <a:picLocks noChangeAspect="1"/>
          </p:cNvPicPr>
          <p:nvPr/>
        </p:nvPicPr>
        <p:blipFill>
          <a:blip r:embed="rId3"/>
          <a:stretch>
            <a:fillRect/>
          </a:stretch>
        </p:blipFill>
        <p:spPr>
          <a:xfrm>
            <a:off x="1010653" y="878381"/>
            <a:ext cx="10142622" cy="5087159"/>
          </a:xfrm>
          <a:prstGeom prst="rect">
            <a:avLst/>
          </a:prstGeom>
        </p:spPr>
      </p:pic>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altLang="zh-TW" dirty="0"/>
              <a:t>Result – Latent Space of Linear_F3_L3</a:t>
            </a:r>
            <a:endParaRPr lang="en-US" dirty="0"/>
          </a:p>
        </p:txBody>
      </p:sp>
      <p:sp>
        <p:nvSpPr>
          <p:cNvPr id="7" name="Rectangle 6">
            <a:extLst>
              <a:ext uri="{FF2B5EF4-FFF2-40B4-BE49-F238E27FC236}">
                <a16:creationId xmlns:a16="http://schemas.microsoft.com/office/drawing/2014/main" id="{313D562F-6EF6-4B0A-A5B6-6F099AE71210}"/>
              </a:ext>
            </a:extLst>
          </p:cNvPr>
          <p:cNvSpPr/>
          <p:nvPr/>
        </p:nvSpPr>
        <p:spPr>
          <a:xfrm>
            <a:off x="7765773" y="4412973"/>
            <a:ext cx="3837183" cy="874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Each data point represent the mean of latent values of a sequence</a:t>
            </a:r>
          </a:p>
        </p:txBody>
      </p:sp>
    </p:spTree>
    <p:extLst>
      <p:ext uri="{BB962C8B-B14F-4D97-AF65-F5344CB8AC3E}">
        <p14:creationId xmlns:p14="http://schemas.microsoft.com/office/powerpoint/2010/main" val="149260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C08B87-28C5-4A5E-9BEF-45ED5EA51297}"/>
              </a:ext>
            </a:extLst>
          </p:cNvPr>
          <p:cNvPicPr>
            <a:picLocks noChangeAspect="1"/>
          </p:cNvPicPr>
          <p:nvPr/>
        </p:nvPicPr>
        <p:blipFill>
          <a:blip r:embed="rId3"/>
          <a:stretch>
            <a:fillRect/>
          </a:stretch>
        </p:blipFill>
        <p:spPr>
          <a:xfrm>
            <a:off x="228603" y="848208"/>
            <a:ext cx="10094495" cy="5063020"/>
          </a:xfrm>
          <a:prstGeom prst="rect">
            <a:avLst/>
          </a:prstGeom>
        </p:spPr>
      </p:pic>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altLang="zh-TW" dirty="0"/>
              <a:t>Result – Latent Space of LSTM_F3_L3</a:t>
            </a:r>
            <a:endParaRPr lang="en-US" dirty="0"/>
          </a:p>
        </p:txBody>
      </p:sp>
      <p:sp>
        <p:nvSpPr>
          <p:cNvPr id="9" name="Rectangle 8">
            <a:extLst>
              <a:ext uri="{FF2B5EF4-FFF2-40B4-BE49-F238E27FC236}">
                <a16:creationId xmlns:a16="http://schemas.microsoft.com/office/drawing/2014/main" id="{F1207626-B037-44DC-A02D-B0FAF31A40FC}"/>
              </a:ext>
            </a:extLst>
          </p:cNvPr>
          <p:cNvSpPr/>
          <p:nvPr/>
        </p:nvSpPr>
        <p:spPr>
          <a:xfrm>
            <a:off x="7765773" y="4412973"/>
            <a:ext cx="3837183" cy="874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Each data point represent the mean of latent values of a sequence</a:t>
            </a:r>
          </a:p>
        </p:txBody>
      </p:sp>
    </p:spTree>
    <p:extLst>
      <p:ext uri="{BB962C8B-B14F-4D97-AF65-F5344CB8AC3E}">
        <p14:creationId xmlns:p14="http://schemas.microsoft.com/office/powerpoint/2010/main" val="1957806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0FF093-DDE3-4E77-BC46-C3F02F1C20C3}"/>
              </a:ext>
            </a:extLst>
          </p:cNvPr>
          <p:cNvPicPr>
            <a:picLocks noChangeAspect="1"/>
          </p:cNvPicPr>
          <p:nvPr/>
        </p:nvPicPr>
        <p:blipFill>
          <a:blip r:embed="rId3"/>
          <a:stretch>
            <a:fillRect/>
          </a:stretch>
        </p:blipFill>
        <p:spPr>
          <a:xfrm>
            <a:off x="308810" y="878380"/>
            <a:ext cx="10178716" cy="5105262"/>
          </a:xfrm>
          <a:prstGeom prst="rect">
            <a:avLst/>
          </a:prstGeom>
        </p:spPr>
      </p:pic>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altLang="zh-TW" dirty="0"/>
              <a:t>Result – Latent Space of LSTM_F3_L4</a:t>
            </a:r>
            <a:endParaRPr lang="en-US" dirty="0"/>
          </a:p>
        </p:txBody>
      </p:sp>
      <p:sp>
        <p:nvSpPr>
          <p:cNvPr id="8" name="Rectangle 7">
            <a:extLst>
              <a:ext uri="{FF2B5EF4-FFF2-40B4-BE49-F238E27FC236}">
                <a16:creationId xmlns:a16="http://schemas.microsoft.com/office/drawing/2014/main" id="{B2E01518-93D6-44F8-8DC1-62EFC01977CE}"/>
              </a:ext>
            </a:extLst>
          </p:cNvPr>
          <p:cNvSpPr/>
          <p:nvPr/>
        </p:nvSpPr>
        <p:spPr>
          <a:xfrm>
            <a:off x="7765773" y="4412973"/>
            <a:ext cx="3837183" cy="874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Each data point represent the mean of latent values of a sequence</a:t>
            </a:r>
          </a:p>
        </p:txBody>
      </p:sp>
    </p:spTree>
    <p:extLst>
      <p:ext uri="{BB962C8B-B14F-4D97-AF65-F5344CB8AC3E}">
        <p14:creationId xmlns:p14="http://schemas.microsoft.com/office/powerpoint/2010/main" val="1541675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altLang="zh-TW" dirty="0"/>
              <a:t>Result – Latent Space of LSTM_F3_L4</a:t>
            </a:r>
            <a:endParaRPr lang="en-US" dirty="0"/>
          </a:p>
        </p:txBody>
      </p:sp>
      <p:pic>
        <p:nvPicPr>
          <p:cNvPr id="7" name="Screen Recording 6">
            <a:hlinkClick r:id="" action="ppaction://media"/>
            <a:extLst>
              <a:ext uri="{FF2B5EF4-FFF2-40B4-BE49-F238E27FC236}">
                <a16:creationId xmlns:a16="http://schemas.microsoft.com/office/drawing/2014/main" id="{339F4825-8065-4EC7-9C3B-F86CABC1C9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2041" y="869035"/>
            <a:ext cx="10247918" cy="5086597"/>
          </a:xfrm>
          <a:prstGeom prst="rect">
            <a:avLst/>
          </a:prstGeom>
        </p:spPr>
      </p:pic>
    </p:spTree>
    <p:extLst>
      <p:ext uri="{BB962C8B-B14F-4D97-AF65-F5344CB8AC3E}">
        <p14:creationId xmlns:p14="http://schemas.microsoft.com/office/powerpoint/2010/main" val="14520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23F08E-10FA-4A7E-A0E3-75AA5EFE81E5}"/>
              </a:ext>
            </a:extLst>
          </p:cNvPr>
          <p:cNvPicPr>
            <a:picLocks noChangeAspect="1"/>
          </p:cNvPicPr>
          <p:nvPr/>
        </p:nvPicPr>
        <p:blipFill>
          <a:blip r:embed="rId3"/>
          <a:stretch>
            <a:fillRect/>
          </a:stretch>
        </p:blipFill>
        <p:spPr>
          <a:xfrm>
            <a:off x="1316156" y="877700"/>
            <a:ext cx="9559689" cy="5143090"/>
          </a:xfrm>
          <a:prstGeom prst="rect">
            <a:avLst/>
          </a:prstGeom>
        </p:spPr>
      </p:pic>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altLang="zh-TW" dirty="0"/>
              <a:t>Result – Leakage </a:t>
            </a:r>
            <a:r>
              <a:rPr lang="en-US" dirty="0"/>
              <a:t>Classification Accuracy</a:t>
            </a:r>
          </a:p>
        </p:txBody>
      </p:sp>
      <p:sp>
        <p:nvSpPr>
          <p:cNvPr id="8" name="TextBox 7">
            <a:extLst>
              <a:ext uri="{FF2B5EF4-FFF2-40B4-BE49-F238E27FC236}">
                <a16:creationId xmlns:a16="http://schemas.microsoft.com/office/drawing/2014/main" id="{86B234BA-0616-4397-9DCE-754EB5D45533}"/>
              </a:ext>
            </a:extLst>
          </p:cNvPr>
          <p:cNvSpPr txBox="1"/>
          <p:nvPr/>
        </p:nvSpPr>
        <p:spPr>
          <a:xfrm>
            <a:off x="8638138" y="4098702"/>
            <a:ext cx="3108960"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algn="ctr">
              <a:defRPr>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lgn="l"/>
            <a:r>
              <a:rPr lang="en-US" dirty="0">
                <a:solidFill>
                  <a:schemeClr val="tx1"/>
                </a:solidFill>
              </a:rPr>
              <a:t>RF: Random Forest</a:t>
            </a:r>
          </a:p>
          <a:p>
            <a:pPr algn="l"/>
            <a:r>
              <a:rPr lang="en-US" dirty="0">
                <a:solidFill>
                  <a:schemeClr val="tx1"/>
                </a:solidFill>
              </a:rPr>
              <a:t>MLP: Multi-</a:t>
            </a:r>
            <a:r>
              <a:rPr lang="en-US" altLang="zh-TW" dirty="0">
                <a:solidFill>
                  <a:schemeClr val="tx1"/>
                </a:solidFill>
              </a:rPr>
              <a:t>L</a:t>
            </a:r>
            <a:r>
              <a:rPr lang="en-US" dirty="0">
                <a:solidFill>
                  <a:schemeClr val="tx1"/>
                </a:solidFill>
              </a:rPr>
              <a:t>ayer Perceptron</a:t>
            </a:r>
          </a:p>
        </p:txBody>
      </p:sp>
      <p:cxnSp>
        <p:nvCxnSpPr>
          <p:cNvPr id="7" name="Straight Connector 6">
            <a:extLst>
              <a:ext uri="{FF2B5EF4-FFF2-40B4-BE49-F238E27FC236}">
                <a16:creationId xmlns:a16="http://schemas.microsoft.com/office/drawing/2014/main" id="{83BEACE2-5ED8-44EF-8848-8D267B67CF41}"/>
              </a:ext>
            </a:extLst>
          </p:cNvPr>
          <p:cNvCxnSpPr>
            <a:cxnSpLocks/>
          </p:cNvCxnSpPr>
          <p:nvPr/>
        </p:nvCxnSpPr>
        <p:spPr>
          <a:xfrm flipV="1">
            <a:off x="2847975" y="5227320"/>
            <a:ext cx="171450" cy="15113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9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5">
            <a:extLst>
              <a:ext uri="{FF2B5EF4-FFF2-40B4-BE49-F238E27FC236}">
                <a16:creationId xmlns:a16="http://schemas.microsoft.com/office/drawing/2014/main" id="{C881A197-98D5-4B40-9025-E3E0FC506D61}"/>
              </a:ext>
            </a:extLst>
          </p:cNvPr>
          <p:cNvSpPr/>
          <p:nvPr>
            <p:custDataLst>
              <p:tags r:id="rId2"/>
            </p:custDataLst>
          </p:nvPr>
        </p:nvSpPr>
        <p:spPr>
          <a:xfrm>
            <a:off x="836647" y="2996802"/>
            <a:ext cx="11031351" cy="400110"/>
          </a:xfrm>
          <a:prstGeom prst="rect">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endParaRPr lang="de-DE" sz="1600">
              <a:solidFill>
                <a:schemeClr val="tx1"/>
              </a:solidFill>
              <a:latin typeface="Arial" panose="020B0604020202020204" pitchFamily="34" charset="0"/>
            </a:endParaRPr>
          </a:p>
        </p:txBody>
      </p:sp>
      <p:sp>
        <p:nvSpPr>
          <p:cNvPr id="8" name="Rechteck 7">
            <a:hlinkClick r:id="" action="ppaction://noaction"/>
          </p:cNvPr>
          <p:cNvSpPr/>
          <p:nvPr>
            <p:custDataLst>
              <p:tags r:id="rId3"/>
            </p:custDataLst>
          </p:nvPr>
        </p:nvSpPr>
        <p:spPr>
          <a:xfrm>
            <a:off x="373038" y="207922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3</a:t>
            </a:r>
          </a:p>
        </p:txBody>
      </p:sp>
      <p:sp>
        <p:nvSpPr>
          <p:cNvPr id="7" name="Rechteck 6">
            <a:hlinkClick r:id="rId16" action="ppaction://hlinksldjump"/>
          </p:cNvPr>
          <p:cNvSpPr/>
          <p:nvPr>
            <p:custDataLst>
              <p:tags r:id="rId4"/>
            </p:custDataLst>
          </p:nvPr>
        </p:nvSpPr>
        <p:spPr>
          <a:xfrm>
            <a:off x="836648" y="254283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Result</a:t>
            </a:r>
          </a:p>
        </p:txBody>
      </p:sp>
      <p:sp>
        <p:nvSpPr>
          <p:cNvPr id="6" name="Rechteck 5">
            <a:hlinkClick r:id="rId16" action="ppaction://hlinksldjump"/>
          </p:cNvPr>
          <p:cNvSpPr/>
          <p:nvPr>
            <p:custDataLst>
              <p:tags r:id="rId5"/>
            </p:custDataLst>
          </p:nvPr>
        </p:nvSpPr>
        <p:spPr>
          <a:xfrm>
            <a:off x="373038" y="161561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2</a:t>
            </a:r>
          </a:p>
        </p:txBody>
      </p:sp>
      <p:sp>
        <p:nvSpPr>
          <p:cNvPr id="4" name="Rechteck 3">
            <a:hlinkClick r:id="rId17" action="ppaction://hlinksldjump"/>
          </p:cNvPr>
          <p:cNvSpPr/>
          <p:nvPr>
            <p:custDataLst>
              <p:tags r:id="rId6"/>
            </p:custDataLst>
          </p:nvPr>
        </p:nvSpPr>
        <p:spPr>
          <a:xfrm>
            <a:off x="836648" y="115200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Motivation</a:t>
            </a:r>
          </a:p>
        </p:txBody>
      </p:sp>
      <p:sp>
        <p:nvSpPr>
          <p:cNvPr id="3" name="Rechteck 2">
            <a:hlinkClick r:id="rId17" action="ppaction://hlinksldjump"/>
          </p:cNvPr>
          <p:cNvSpPr/>
          <p:nvPr>
            <p:custDataLst>
              <p:tags r:id="rId7"/>
            </p:custDataLst>
          </p:nvPr>
        </p:nvSpPr>
        <p:spPr>
          <a:xfrm>
            <a:off x="373038" y="115200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1</a:t>
            </a:r>
          </a:p>
        </p:txBody>
      </p:sp>
      <p:sp>
        <p:nvSpPr>
          <p:cNvPr id="2" name="Titel 1"/>
          <p:cNvSpPr>
            <a:spLocks noGrp="1"/>
          </p:cNvSpPr>
          <p:nvPr>
            <p:ph type="title"/>
            <p:custDataLst>
              <p:tags r:id="rId8"/>
            </p:custDataLst>
          </p:nvPr>
        </p:nvSpPr>
        <p:spPr/>
        <p:txBody>
          <a:bodyPr/>
          <a:lstStyle/>
          <a:p>
            <a:r>
              <a:rPr lang="de-DE" dirty="0"/>
              <a:t>Agenda</a:t>
            </a:r>
          </a:p>
        </p:txBody>
      </p:sp>
      <p:sp>
        <p:nvSpPr>
          <p:cNvPr id="10" name="Rechteck 9">
            <a:hlinkClick r:id="" action="ppaction://noaction"/>
          </p:cNvPr>
          <p:cNvSpPr/>
          <p:nvPr>
            <p:custDataLst>
              <p:tags r:id="rId9"/>
            </p:custDataLst>
          </p:nvPr>
        </p:nvSpPr>
        <p:spPr>
          <a:xfrm>
            <a:off x="373038" y="254283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dirty="0">
                <a:solidFill>
                  <a:schemeClr val="bg1"/>
                </a:solidFill>
                <a:latin typeface="Arial" panose="020B0604020202020204" pitchFamily="34" charset="0"/>
              </a:rPr>
              <a:t>4</a:t>
            </a:r>
          </a:p>
        </p:txBody>
      </p:sp>
      <p:sp>
        <p:nvSpPr>
          <p:cNvPr id="14" name="Rechteck 13">
            <a:hlinkClick r:id="rId16" action="ppaction://hlinksldjump"/>
          </p:cNvPr>
          <p:cNvSpPr/>
          <p:nvPr>
            <p:custDataLst>
              <p:tags r:id="rId10"/>
            </p:custDataLst>
          </p:nvPr>
        </p:nvSpPr>
        <p:spPr>
          <a:xfrm>
            <a:off x="836648" y="2088860"/>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latin typeface="Arial" panose="020B0604020202020204" pitchFamily="34" charset="0"/>
              </a:rPr>
              <a:t>Methodology</a:t>
            </a:r>
            <a:endParaRPr lang="de-DE" sz="1600" dirty="0">
              <a:solidFill>
                <a:schemeClr val="bg1"/>
              </a:solidFill>
              <a:latin typeface="Arial" panose="020B0604020202020204" pitchFamily="34" charset="0"/>
            </a:endParaRPr>
          </a:p>
        </p:txBody>
      </p:sp>
      <p:sp>
        <p:nvSpPr>
          <p:cNvPr id="13" name="Rechteck 12">
            <a:hlinkClick r:id="rId17" action="ppaction://hlinksldjump"/>
          </p:cNvPr>
          <p:cNvSpPr/>
          <p:nvPr>
            <p:custDataLst>
              <p:tags r:id="rId11"/>
            </p:custDataLst>
          </p:nvPr>
        </p:nvSpPr>
        <p:spPr>
          <a:xfrm>
            <a:off x="836648" y="161561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Problem Set-Up</a:t>
            </a:r>
          </a:p>
        </p:txBody>
      </p:sp>
      <p:sp>
        <p:nvSpPr>
          <p:cNvPr id="16" name="Rechteck 6">
            <a:extLst>
              <a:ext uri="{FF2B5EF4-FFF2-40B4-BE49-F238E27FC236}">
                <a16:creationId xmlns:a16="http://schemas.microsoft.com/office/drawing/2014/main" id="{97FA89F2-AC1C-4629-916B-1467AFB073B2}"/>
              </a:ext>
            </a:extLst>
          </p:cNvPr>
          <p:cNvSpPr/>
          <p:nvPr>
            <p:custDataLst>
              <p:tags r:id="rId12"/>
            </p:custDataLst>
          </p:nvPr>
        </p:nvSpPr>
        <p:spPr>
          <a:xfrm>
            <a:off x="836648" y="2996802"/>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bg1"/>
                </a:solidFill>
                <a:latin typeface="Arial" panose="020B0604020202020204" pitchFamily="34" charset="0"/>
              </a:rPr>
              <a:t>Conclusion and Future Work</a:t>
            </a:r>
          </a:p>
        </p:txBody>
      </p:sp>
      <p:sp>
        <p:nvSpPr>
          <p:cNvPr id="17" name="Rechteck 9">
            <a:hlinkClick r:id="" action="ppaction://noaction"/>
            <a:extLst>
              <a:ext uri="{FF2B5EF4-FFF2-40B4-BE49-F238E27FC236}">
                <a16:creationId xmlns:a16="http://schemas.microsoft.com/office/drawing/2014/main" id="{07365065-0A63-43ED-BD1A-E5C44556AD18}"/>
              </a:ext>
            </a:extLst>
          </p:cNvPr>
          <p:cNvSpPr/>
          <p:nvPr>
            <p:custDataLst>
              <p:tags r:id="rId13"/>
            </p:custDataLst>
          </p:nvPr>
        </p:nvSpPr>
        <p:spPr>
          <a:xfrm>
            <a:off x="373038" y="2996802"/>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dirty="0">
                <a:solidFill>
                  <a:schemeClr val="bg1"/>
                </a:solidFill>
                <a:latin typeface="Arial" panose="020B0604020202020204" pitchFamily="34" charset="0"/>
              </a:rPr>
              <a:t>5</a:t>
            </a:r>
          </a:p>
        </p:txBody>
      </p:sp>
    </p:spTree>
    <p:custDataLst>
      <p:tags r:id="rId1"/>
    </p:custDataLst>
    <p:extLst>
      <p:ext uri="{BB962C8B-B14F-4D97-AF65-F5344CB8AC3E}">
        <p14:creationId xmlns:p14="http://schemas.microsoft.com/office/powerpoint/2010/main" val="966763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Conclusion and Future Work</a:t>
            </a:r>
          </a:p>
        </p:txBody>
      </p:sp>
      <p:sp>
        <p:nvSpPr>
          <p:cNvPr id="3" name="Textplatzhalter 11">
            <a:extLst>
              <a:ext uri="{FF2B5EF4-FFF2-40B4-BE49-F238E27FC236}">
                <a16:creationId xmlns:a16="http://schemas.microsoft.com/office/drawing/2014/main" id="{46D220BA-C565-48DE-9F6F-B45EFE452DE3}"/>
              </a:ext>
            </a:extLst>
          </p:cNvPr>
          <p:cNvSpPr txBox="1">
            <a:spLocks/>
          </p:cNvSpPr>
          <p:nvPr>
            <p:custDataLst>
              <p:tags r:id="rId1"/>
            </p:custDataLst>
          </p:nvPr>
        </p:nvSpPr>
        <p:spPr>
          <a:xfrm>
            <a:off x="373040" y="1618880"/>
            <a:ext cx="5649178" cy="4030807"/>
          </a:xfrm>
          <a:prstGeom prst="rect">
            <a:avLst/>
          </a:prstGeom>
          <a:ln w="12700">
            <a:solidFill>
              <a:schemeClr val="tx2"/>
            </a:solidFill>
          </a:ln>
        </p:spPr>
        <p:txBody>
          <a:bodyPr lIns="101250" tIns="52650" rIns="101250" bIns="52650"/>
          <a:lstStyle>
            <a:lvl1pPr marL="215900" indent="-215900" algn="l" defTabSz="215900" rtl="0" eaLnBrk="0" fontAlgn="base" hangingPunct="0">
              <a:spcBef>
                <a:spcPct val="0"/>
              </a:spcBef>
              <a:spcAft>
                <a:spcPct val="0"/>
              </a:spcAft>
              <a:buClr>
                <a:schemeClr val="tx2"/>
              </a:buClr>
              <a:buFont typeface="Wingdings" panose="05000000000000000000" pitchFamily="2" charset="2"/>
              <a:buChar char="§"/>
              <a:tabLst>
                <a:tab pos="215900" algn="l"/>
              </a:tabLst>
              <a:defRPr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anose="05000000000000000000" pitchFamily="2" charset="2"/>
              <a:buChar char="§"/>
              <a:tabLst>
                <a:tab pos="647700" algn="l"/>
              </a:tabLst>
              <a:defRPr sz="14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80000"/>
              <a:buFont typeface="Symbol" panose="05050102010706020507" pitchFamily="18" charset="2"/>
              <a:buChar char="-"/>
              <a:tabLst>
                <a:tab pos="863600" algn="l"/>
              </a:tabLst>
              <a:defRPr sz="12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27" indent="-215927"/>
            <a:r>
              <a:rPr lang="en-US" altLang="zh-TW" dirty="0"/>
              <a:t>D</a:t>
            </a:r>
            <a:r>
              <a:rPr lang="en-US" dirty="0"/>
              <a:t>ata from a pneumatic machine can be reduced to small data representation but still contain enough information for reconstruction and classification</a:t>
            </a:r>
          </a:p>
          <a:p>
            <a:pPr marL="215927" indent="-215927"/>
            <a:endParaRPr lang="de-DE" dirty="0"/>
          </a:p>
          <a:p>
            <a:r>
              <a:rPr lang="en-US" dirty="0"/>
              <a:t>The unsupervised learning models can create separate spaces for every leakage. </a:t>
            </a:r>
          </a:p>
          <a:p>
            <a:endParaRPr lang="en-US" dirty="0"/>
          </a:p>
          <a:p>
            <a:r>
              <a:rPr lang="en-US" dirty="0"/>
              <a:t>Classification performing with high accuracy</a:t>
            </a:r>
          </a:p>
          <a:p>
            <a:pPr marL="215927" indent="-215927"/>
            <a:endParaRPr lang="de-DE" dirty="0"/>
          </a:p>
          <a:p>
            <a:pPr marL="215927" indent="-215927"/>
            <a:r>
              <a:rPr lang="en-US" dirty="0"/>
              <a:t>This framework can take time-series dataset with varying sequence length as input</a:t>
            </a:r>
          </a:p>
          <a:p>
            <a:pPr marL="215927" indent="-215927"/>
            <a:endParaRPr lang="de-DE" dirty="0"/>
          </a:p>
        </p:txBody>
      </p:sp>
      <p:sp>
        <p:nvSpPr>
          <p:cNvPr id="4" name="Textplatzhalter 11">
            <a:extLst>
              <a:ext uri="{FF2B5EF4-FFF2-40B4-BE49-F238E27FC236}">
                <a16:creationId xmlns:a16="http://schemas.microsoft.com/office/drawing/2014/main" id="{832C8C93-64D4-4538-866E-F093B3029022}"/>
              </a:ext>
            </a:extLst>
          </p:cNvPr>
          <p:cNvSpPr txBox="1">
            <a:spLocks/>
          </p:cNvSpPr>
          <p:nvPr>
            <p:custDataLst>
              <p:tags r:id="rId2"/>
            </p:custDataLst>
          </p:nvPr>
        </p:nvSpPr>
        <p:spPr>
          <a:xfrm>
            <a:off x="6218825" y="1618880"/>
            <a:ext cx="5649178" cy="4030807"/>
          </a:xfrm>
          <a:prstGeom prst="rect">
            <a:avLst/>
          </a:prstGeom>
          <a:ln w="12700">
            <a:solidFill>
              <a:schemeClr val="tx2"/>
            </a:solidFill>
          </a:ln>
        </p:spPr>
        <p:txBody>
          <a:bodyPr lIns="101250" tIns="52650" rIns="101250" bIns="52650"/>
          <a:lstStyle>
            <a:lvl1pPr marL="215900" indent="-215900" algn="l" defTabSz="215900" rtl="0" eaLnBrk="0" fontAlgn="base" hangingPunct="0">
              <a:spcBef>
                <a:spcPct val="0"/>
              </a:spcBef>
              <a:spcAft>
                <a:spcPct val="0"/>
              </a:spcAft>
              <a:buClr>
                <a:schemeClr val="tx2"/>
              </a:buClr>
              <a:buFont typeface="Wingdings" panose="05000000000000000000" pitchFamily="2" charset="2"/>
              <a:buChar char="§"/>
              <a:tabLst>
                <a:tab pos="215900" algn="l"/>
              </a:tabLst>
              <a:defRPr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anose="05000000000000000000" pitchFamily="2" charset="2"/>
              <a:buChar char="§"/>
              <a:tabLst>
                <a:tab pos="647700" algn="l"/>
              </a:tabLst>
              <a:defRPr sz="14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80000"/>
              <a:buFont typeface="Symbol" panose="05050102010706020507" pitchFamily="18" charset="2"/>
              <a:buChar char="-"/>
              <a:tabLst>
                <a:tab pos="863600" algn="l"/>
              </a:tabLst>
              <a:defRPr sz="12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27" indent="-215927"/>
            <a:r>
              <a:rPr lang="en-US" dirty="0"/>
              <a:t>Add noise and disturbance to the simulation model</a:t>
            </a:r>
          </a:p>
          <a:p>
            <a:pPr marL="215927" indent="-215927"/>
            <a:endParaRPr lang="en-US" dirty="0"/>
          </a:p>
          <a:p>
            <a:pPr marL="215927" indent="-215927"/>
            <a:r>
              <a:rPr lang="en-US" dirty="0"/>
              <a:t>Take experimental data as input instead of simulated data.</a:t>
            </a:r>
          </a:p>
          <a:p>
            <a:pPr marL="215927" indent="-215927"/>
            <a:endParaRPr lang="en-US" dirty="0"/>
          </a:p>
          <a:p>
            <a:pPr marL="215927" indent="-215927"/>
            <a:r>
              <a:rPr lang="en-US" dirty="0"/>
              <a:t>Apply the training framework to other machines.</a:t>
            </a:r>
          </a:p>
          <a:p>
            <a:pPr marL="215927" indent="-215927"/>
            <a:endParaRPr lang="en-US" dirty="0"/>
          </a:p>
          <a:p>
            <a:pPr marL="215927" indent="-215927"/>
            <a:r>
              <a:rPr lang="de-DE" dirty="0"/>
              <a:t>Variational Autoencoder (VAE) is able to create artificial data, which can be investigated.</a:t>
            </a:r>
          </a:p>
          <a:p>
            <a:pPr marL="215927" indent="-215927"/>
            <a:endParaRPr lang="de-DE" dirty="0"/>
          </a:p>
        </p:txBody>
      </p:sp>
      <p:sp>
        <p:nvSpPr>
          <p:cNvPr id="5" name="ee4pHeader1">
            <a:extLst>
              <a:ext uri="{FF2B5EF4-FFF2-40B4-BE49-F238E27FC236}">
                <a16:creationId xmlns:a16="http://schemas.microsoft.com/office/drawing/2014/main" id="{19F7C53A-51E5-4800-B3CD-0C7E03122123}"/>
              </a:ext>
            </a:extLst>
          </p:cNvPr>
          <p:cNvSpPr/>
          <p:nvPr>
            <p:custDataLst>
              <p:tags r:id="rId3"/>
            </p:custDataLst>
          </p:nvPr>
        </p:nvSpPr>
        <p:spPr bwMode="auto">
          <a:xfrm>
            <a:off x="373038" y="1152002"/>
            <a:ext cx="5649178" cy="466877"/>
          </a:xfrm>
          <a:prstGeom prst="rect">
            <a:avLst/>
          </a:prstGeom>
          <a:solidFill>
            <a:schemeClr val="tx2">
              <a:lumMod val="100000"/>
            </a:schemeClr>
          </a:solidFill>
          <a:ln w="9525">
            <a:solidFill>
              <a:schemeClr val="tx2">
                <a:lumMod val="100000"/>
              </a:schemeClr>
            </a:solidFill>
            <a:miter lim="800000"/>
            <a:headEnd/>
            <a:tailEnd/>
          </a:ln>
          <a:effectLst/>
        </p:spPr>
        <p:txBody>
          <a:bodyPr lIns="90000" tIns="46800" rIns="90000" bIns="46800" anchor="ctr"/>
          <a:lstStyle/>
          <a:p>
            <a:pPr algn="ctr" eaLnBrk="0" hangingPunct="0">
              <a:spcAft>
                <a:spcPct val="0"/>
              </a:spcAft>
            </a:pPr>
            <a:r>
              <a:rPr lang="de-DE" dirty="0" err="1">
                <a:solidFill>
                  <a:schemeClr val="bg1"/>
                </a:solidFill>
              </a:rPr>
              <a:t>Conclusion</a:t>
            </a:r>
            <a:endParaRPr lang="de-DE" dirty="0">
              <a:solidFill>
                <a:schemeClr val="bg1"/>
              </a:solidFill>
            </a:endParaRPr>
          </a:p>
        </p:txBody>
      </p:sp>
      <p:sp>
        <p:nvSpPr>
          <p:cNvPr id="6" name="ee4pHeader1">
            <a:extLst>
              <a:ext uri="{FF2B5EF4-FFF2-40B4-BE49-F238E27FC236}">
                <a16:creationId xmlns:a16="http://schemas.microsoft.com/office/drawing/2014/main" id="{857FF699-A3B0-499B-B25B-879B48CAAA0F}"/>
              </a:ext>
            </a:extLst>
          </p:cNvPr>
          <p:cNvSpPr/>
          <p:nvPr>
            <p:custDataLst>
              <p:tags r:id="rId4"/>
            </p:custDataLst>
          </p:nvPr>
        </p:nvSpPr>
        <p:spPr bwMode="auto">
          <a:xfrm>
            <a:off x="6218823" y="1152002"/>
            <a:ext cx="5649178" cy="466877"/>
          </a:xfrm>
          <a:prstGeom prst="rect">
            <a:avLst/>
          </a:prstGeom>
          <a:solidFill>
            <a:schemeClr val="tx2">
              <a:lumMod val="100000"/>
            </a:schemeClr>
          </a:solidFill>
          <a:ln w="9525">
            <a:solidFill>
              <a:schemeClr val="tx2">
                <a:lumMod val="100000"/>
              </a:schemeClr>
            </a:solidFill>
            <a:miter lim="800000"/>
            <a:headEnd/>
            <a:tailEnd/>
          </a:ln>
          <a:effectLst/>
        </p:spPr>
        <p:txBody>
          <a:bodyPr lIns="90000" tIns="46800" rIns="90000" bIns="46800" anchor="ctr"/>
          <a:lstStyle/>
          <a:p>
            <a:pPr algn="ctr" eaLnBrk="0" hangingPunct="0">
              <a:spcAft>
                <a:spcPct val="0"/>
              </a:spcAft>
            </a:pPr>
            <a:r>
              <a:rPr lang="de-DE" dirty="0">
                <a:solidFill>
                  <a:schemeClr val="bg1"/>
                </a:solidFill>
              </a:rPr>
              <a:t>Future Work</a:t>
            </a:r>
          </a:p>
        </p:txBody>
      </p:sp>
    </p:spTree>
    <p:extLst>
      <p:ext uri="{BB962C8B-B14F-4D97-AF65-F5344CB8AC3E}">
        <p14:creationId xmlns:p14="http://schemas.microsoft.com/office/powerpoint/2010/main" val="322499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e4pHeader1">
            <a:extLst>
              <a:ext uri="{FF2B5EF4-FFF2-40B4-BE49-F238E27FC236}">
                <a16:creationId xmlns:a16="http://schemas.microsoft.com/office/drawing/2014/main" id="{52B90631-62A7-4728-A958-B79ACFE49E58}"/>
              </a:ext>
            </a:extLst>
          </p:cNvPr>
          <p:cNvSpPr/>
          <p:nvPr>
            <p:custDataLst>
              <p:tags r:id="rId1"/>
            </p:custDataLst>
          </p:nvPr>
        </p:nvSpPr>
        <p:spPr bwMode="auto">
          <a:xfrm>
            <a:off x="373038" y="1152001"/>
            <a:ext cx="3295320" cy="466877"/>
          </a:xfrm>
          <a:prstGeom prst="rect">
            <a:avLst/>
          </a:prstGeom>
          <a:solidFill>
            <a:schemeClr val="tx2">
              <a:lumMod val="100000"/>
            </a:schemeClr>
          </a:solidFill>
          <a:ln w="9525">
            <a:solidFill>
              <a:schemeClr val="tx2">
                <a:lumMod val="100000"/>
              </a:schemeClr>
            </a:solidFill>
            <a:miter lim="800000"/>
            <a:headEnd/>
            <a:tailEnd/>
          </a:ln>
          <a:effectLst/>
        </p:spPr>
        <p:txBody>
          <a:bodyPr lIns="90000" tIns="46800" rIns="90000" bIns="46800" anchor="ctr"/>
          <a:lstStyle/>
          <a:p>
            <a:pPr algn="ctr" eaLnBrk="0" hangingPunct="0">
              <a:spcAft>
                <a:spcPct val="0"/>
              </a:spcAft>
            </a:pPr>
            <a:r>
              <a:rPr lang="de-DE" dirty="0">
                <a:solidFill>
                  <a:schemeClr val="bg1"/>
                </a:solidFill>
              </a:rPr>
              <a:t>Condition Monitoring</a:t>
            </a:r>
          </a:p>
        </p:txBody>
      </p:sp>
      <p:sp>
        <p:nvSpPr>
          <p:cNvPr id="2" name="Titel 1"/>
          <p:cNvSpPr>
            <a:spLocks noGrp="1"/>
          </p:cNvSpPr>
          <p:nvPr>
            <p:ph type="title"/>
          </p:nvPr>
        </p:nvSpPr>
        <p:spPr/>
        <p:txBody>
          <a:bodyPr/>
          <a:lstStyle/>
          <a:p>
            <a:r>
              <a:rPr lang="en-US" dirty="0"/>
              <a:t>Motivation – Data-based Condition Monitoring with Machine Learning</a:t>
            </a:r>
            <a:endParaRPr lang="de-DE" dirty="0"/>
          </a:p>
        </p:txBody>
      </p:sp>
      <p:sp>
        <p:nvSpPr>
          <p:cNvPr id="11" name="AutoShape 3"/>
          <p:cNvSpPr>
            <a:spLocks noChangeArrowheads="1"/>
          </p:cNvSpPr>
          <p:nvPr>
            <p:custDataLst>
              <p:tags r:id="rId2"/>
            </p:custDataLst>
          </p:nvPr>
        </p:nvSpPr>
        <p:spPr bwMode="gray">
          <a:xfrm>
            <a:off x="4401299" y="1618876"/>
            <a:ext cx="3952459" cy="4030810"/>
          </a:xfrm>
          <a:prstGeom prst="homePlate">
            <a:avLst>
              <a:gd name="adj" fmla="val 16519"/>
            </a:avLst>
          </a:prstGeom>
          <a:solidFill>
            <a:srgbClr val="FFFFFF">
              <a:lumMod val="100000"/>
            </a:srgbClr>
          </a:solidFill>
          <a:ln w="9525">
            <a:solidFill>
              <a:schemeClr val="tx2">
                <a:lumMod val="100000"/>
              </a:schemeClr>
            </a:solidFill>
            <a:miter lim="800000"/>
            <a:headEnd/>
            <a:tailEnd/>
          </a:ln>
          <a:effectLst/>
        </p:spPr>
        <p:txBody>
          <a:bodyPr lIns="90011" tIns="108014" rIns="360045" bIns="46806"/>
          <a:lstStyle/>
          <a:p>
            <a:pPr marL="0" lvl="1" eaLnBrk="0" hangingPunct="0">
              <a:spcAft>
                <a:spcPct val="0"/>
              </a:spcAft>
            </a:pPr>
            <a:endParaRPr lang="de-DE" dirty="0"/>
          </a:p>
        </p:txBody>
      </p:sp>
      <p:sp>
        <p:nvSpPr>
          <p:cNvPr id="12" name="AutoShape 4"/>
          <p:cNvSpPr>
            <a:spLocks noChangeArrowheads="1"/>
          </p:cNvSpPr>
          <p:nvPr>
            <p:custDataLst>
              <p:tags r:id="rId3"/>
            </p:custDataLst>
          </p:nvPr>
        </p:nvSpPr>
        <p:spPr bwMode="gray">
          <a:xfrm>
            <a:off x="373038" y="1618876"/>
            <a:ext cx="3952459" cy="4030811"/>
          </a:xfrm>
          <a:prstGeom prst="homePlate">
            <a:avLst>
              <a:gd name="adj" fmla="val 16519"/>
            </a:avLst>
          </a:prstGeom>
          <a:solidFill>
            <a:srgbClr val="FFFFFF">
              <a:lumMod val="100000"/>
            </a:srgbClr>
          </a:solidFill>
          <a:ln w="9525">
            <a:solidFill>
              <a:schemeClr val="tx2">
                <a:lumMod val="100000"/>
              </a:schemeClr>
            </a:solidFill>
            <a:miter lim="800000"/>
            <a:headEnd/>
            <a:tailEnd/>
          </a:ln>
          <a:effectLst/>
        </p:spPr>
        <p:txBody>
          <a:bodyPr lIns="90011" tIns="108014" rIns="360045" bIns="46806"/>
          <a:lstStyle/>
          <a:p>
            <a:pPr marL="0" lvl="1" eaLnBrk="0" hangingPunct="0">
              <a:spcAft>
                <a:spcPct val="0"/>
              </a:spcAft>
            </a:pPr>
            <a:endParaRPr lang="de-DE" dirty="0"/>
          </a:p>
        </p:txBody>
      </p:sp>
      <p:sp>
        <p:nvSpPr>
          <p:cNvPr id="13" name="Textplatzhalter 11">
            <a:extLst>
              <a:ext uri="{FF2B5EF4-FFF2-40B4-BE49-F238E27FC236}">
                <a16:creationId xmlns:a16="http://schemas.microsoft.com/office/drawing/2014/main" id="{061B1E55-775E-45C3-8EC9-91EDE3AA63C0}"/>
              </a:ext>
            </a:extLst>
          </p:cNvPr>
          <p:cNvSpPr txBox="1">
            <a:spLocks/>
          </p:cNvSpPr>
          <p:nvPr>
            <p:custDataLst>
              <p:tags r:id="rId4"/>
            </p:custDataLst>
          </p:nvPr>
        </p:nvSpPr>
        <p:spPr>
          <a:xfrm>
            <a:off x="373042" y="1618877"/>
            <a:ext cx="3404874" cy="4030810"/>
          </a:xfrm>
          <a:prstGeom prst="rect">
            <a:avLst/>
          </a:prstGeom>
          <a:ln w="12700">
            <a:noFill/>
          </a:ln>
        </p:spPr>
        <p:txBody>
          <a:bodyPr lIns="101250" tIns="52650" rIns="101250" bIns="52650"/>
          <a:lstStyle>
            <a:lvl1pPr marL="215900" indent="-215900" algn="l" defTabSz="215900" rtl="0" eaLnBrk="0" fontAlgn="base" hangingPunct="0">
              <a:spcBef>
                <a:spcPct val="0"/>
              </a:spcBef>
              <a:spcAft>
                <a:spcPct val="0"/>
              </a:spcAft>
              <a:buClr>
                <a:schemeClr val="tx2"/>
              </a:buClr>
              <a:buFont typeface="Wingdings" panose="05000000000000000000" pitchFamily="2" charset="2"/>
              <a:buChar char="§"/>
              <a:tabLst>
                <a:tab pos="215900" algn="l"/>
              </a:tabLst>
              <a:defRPr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anose="05000000000000000000" pitchFamily="2" charset="2"/>
              <a:buChar char="§"/>
              <a:tabLst>
                <a:tab pos="647700" algn="l"/>
              </a:tabLst>
              <a:defRPr sz="14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80000"/>
              <a:buFont typeface="Symbol" panose="05050102010706020507" pitchFamily="18" charset="2"/>
              <a:buChar char="-"/>
              <a:tabLst>
                <a:tab pos="863600" algn="l"/>
              </a:tabLst>
              <a:defRPr sz="12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27" indent="-215927"/>
            <a:r>
              <a:rPr lang="en-US" altLang="zh-TW" dirty="0"/>
              <a:t>Detect potential faults by</a:t>
            </a:r>
            <a:r>
              <a:rPr lang="zh-TW" altLang="en-US" dirty="0"/>
              <a:t> </a:t>
            </a:r>
            <a:r>
              <a:rPr lang="en-US" altLang="zh-TW" dirty="0"/>
              <a:t>monitoring one or several parameters in a machine</a:t>
            </a:r>
          </a:p>
          <a:p>
            <a:pPr marL="215927" indent="-215927"/>
            <a:endParaRPr lang="en-US" altLang="zh-TW" dirty="0"/>
          </a:p>
          <a:p>
            <a:pPr marL="215927" indent="-215927"/>
            <a:r>
              <a:rPr lang="en-US" altLang="zh-TW" dirty="0"/>
              <a:t>Early detection of failures and predictive maintenance</a:t>
            </a:r>
            <a:r>
              <a:rPr lang="en-US" altLang="zh-TW" baseline="30000" dirty="0"/>
              <a:t>[1]</a:t>
            </a:r>
            <a:endParaRPr lang="de-DE" dirty="0"/>
          </a:p>
          <a:p>
            <a:pPr marL="215927" indent="-215927"/>
            <a:endParaRPr lang="en-US" altLang="zh-TW" dirty="0"/>
          </a:p>
          <a:p>
            <a:pPr marL="215927" indent="-215927"/>
            <a:r>
              <a:rPr lang="en-US" altLang="zh-TW" dirty="0"/>
              <a:t>D</a:t>
            </a:r>
            <a:r>
              <a:rPr lang="de-DE" dirty="0"/>
              <a:t>ata-based condition monitoring</a:t>
            </a:r>
            <a:r>
              <a:rPr lang="en-US" altLang="zh-TW" baseline="30000" dirty="0"/>
              <a:t>[2, 3]</a:t>
            </a:r>
            <a:endParaRPr lang="de-DE" dirty="0"/>
          </a:p>
          <a:p>
            <a:pPr marL="215927" indent="-215927"/>
            <a:endParaRPr lang="de-DE" dirty="0"/>
          </a:p>
          <a:p>
            <a:pPr marL="215927" indent="-215927"/>
            <a:r>
              <a:rPr lang="de-DE" dirty="0"/>
              <a:t>Machine learning and/or statistical approaches</a:t>
            </a:r>
            <a:r>
              <a:rPr lang="en-US" altLang="zh-TW" baseline="30000" dirty="0"/>
              <a:t>[4, 5]</a:t>
            </a:r>
            <a:endParaRPr lang="de-DE" dirty="0"/>
          </a:p>
          <a:p>
            <a:pPr marL="215927" indent="-215927"/>
            <a:endParaRPr lang="en-US" altLang="zh-TW" dirty="0"/>
          </a:p>
          <a:p>
            <a:pPr marL="215927" indent="-215927"/>
            <a:endParaRPr lang="en-US" dirty="0"/>
          </a:p>
          <a:p>
            <a:pPr marL="215927" indent="-215927"/>
            <a:endParaRPr lang="de-DE" dirty="0"/>
          </a:p>
        </p:txBody>
      </p:sp>
      <p:sp>
        <p:nvSpPr>
          <p:cNvPr id="14" name="Textplatzhalter 11">
            <a:extLst>
              <a:ext uri="{FF2B5EF4-FFF2-40B4-BE49-F238E27FC236}">
                <a16:creationId xmlns:a16="http://schemas.microsoft.com/office/drawing/2014/main" id="{F9817CFD-BE44-4630-96E8-038F242C7763}"/>
              </a:ext>
            </a:extLst>
          </p:cNvPr>
          <p:cNvSpPr txBox="1">
            <a:spLocks/>
          </p:cNvSpPr>
          <p:nvPr>
            <p:custDataLst>
              <p:tags r:id="rId5"/>
            </p:custDataLst>
          </p:nvPr>
        </p:nvSpPr>
        <p:spPr>
          <a:xfrm>
            <a:off x="4401303" y="1618877"/>
            <a:ext cx="3611729" cy="4030810"/>
          </a:xfrm>
          <a:prstGeom prst="rect">
            <a:avLst/>
          </a:prstGeom>
          <a:ln w="12700">
            <a:noFill/>
          </a:ln>
        </p:spPr>
        <p:txBody>
          <a:bodyPr lIns="101250" tIns="52650" rIns="101250" bIns="52650"/>
          <a:lstStyle>
            <a:lvl1pPr marL="215900" indent="-215900" algn="l" defTabSz="215900" rtl="0" eaLnBrk="0" fontAlgn="base" hangingPunct="0">
              <a:spcBef>
                <a:spcPct val="0"/>
              </a:spcBef>
              <a:spcAft>
                <a:spcPct val="0"/>
              </a:spcAft>
              <a:buClr>
                <a:schemeClr val="tx2"/>
              </a:buClr>
              <a:buFont typeface="Wingdings" panose="05000000000000000000" pitchFamily="2" charset="2"/>
              <a:buChar char="§"/>
              <a:tabLst>
                <a:tab pos="215900" algn="l"/>
              </a:tabLst>
              <a:defRPr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anose="05000000000000000000" pitchFamily="2" charset="2"/>
              <a:buChar char="§"/>
              <a:tabLst>
                <a:tab pos="647700" algn="l"/>
              </a:tabLst>
              <a:defRPr sz="14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80000"/>
              <a:buFont typeface="Symbol" panose="05050102010706020507" pitchFamily="18" charset="2"/>
              <a:buChar char="-"/>
              <a:tabLst>
                <a:tab pos="863600" algn="l"/>
              </a:tabLst>
              <a:defRPr sz="12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27" indent="-215927"/>
            <a:r>
              <a:rPr lang="en-US" dirty="0"/>
              <a:t>High volume of </a:t>
            </a:r>
            <a:r>
              <a:rPr lang="en-US" altLang="zh-TW" dirty="0"/>
              <a:t>data</a:t>
            </a:r>
            <a:endParaRPr lang="en-US" dirty="0"/>
          </a:p>
          <a:p>
            <a:pPr marL="215927" indent="-215927"/>
            <a:endParaRPr lang="en-US" dirty="0"/>
          </a:p>
          <a:p>
            <a:r>
              <a:rPr lang="en-US" altLang="zh-TW" dirty="0"/>
              <a:t>Unsupervised learning (UL)</a:t>
            </a:r>
            <a:r>
              <a:rPr lang="zh-TW" altLang="en-US" dirty="0"/>
              <a:t> </a:t>
            </a:r>
            <a:r>
              <a:rPr lang="en-US" altLang="zh-TW" dirty="0"/>
              <a:t>vs. Principal Component Analysis (PCA)</a:t>
            </a:r>
            <a:r>
              <a:rPr lang="en-US" altLang="zh-TW" baseline="30000" dirty="0"/>
              <a:t>[6]</a:t>
            </a:r>
            <a:endParaRPr lang="en-US" dirty="0"/>
          </a:p>
          <a:p>
            <a:endParaRPr lang="en-US" dirty="0"/>
          </a:p>
          <a:p>
            <a:r>
              <a:rPr lang="en-US" altLang="zh-TW" dirty="0"/>
              <a:t>UL</a:t>
            </a:r>
            <a:r>
              <a:rPr lang="zh-TW" altLang="en-US" dirty="0"/>
              <a:t> </a:t>
            </a:r>
            <a:r>
              <a:rPr lang="en-US" altLang="zh-TW" dirty="0"/>
              <a:t>models on fluid system dataset: neural network</a:t>
            </a:r>
            <a:r>
              <a:rPr lang="en-US" altLang="zh-TW" baseline="30000" dirty="0"/>
              <a:t>[7]</a:t>
            </a:r>
            <a:r>
              <a:rPr lang="en-US" altLang="zh-TW" dirty="0"/>
              <a:t>, autoencoder</a:t>
            </a:r>
            <a:r>
              <a:rPr lang="en-US" altLang="zh-TW" baseline="30000" dirty="0"/>
              <a:t>[8, 9]</a:t>
            </a:r>
            <a:r>
              <a:rPr lang="en-US" altLang="zh-TW" dirty="0"/>
              <a:t>, variational autoencoder</a:t>
            </a:r>
            <a:r>
              <a:rPr lang="en-US" altLang="zh-TW" baseline="30000" dirty="0"/>
              <a:t>[10]</a:t>
            </a:r>
            <a:endParaRPr lang="en-US" baseline="30000" dirty="0"/>
          </a:p>
          <a:p>
            <a:endParaRPr lang="en-US" dirty="0"/>
          </a:p>
          <a:p>
            <a:r>
              <a:rPr lang="en-US" dirty="0"/>
              <a:t>Fixed sequence length</a:t>
            </a:r>
            <a:endParaRPr lang="de-DE" dirty="0"/>
          </a:p>
          <a:p>
            <a:pPr marL="215927" indent="-215927"/>
            <a:endParaRPr lang="de-DE" dirty="0"/>
          </a:p>
          <a:p>
            <a:pPr marL="215927" indent="-215927"/>
            <a:endParaRPr lang="de-DE" dirty="0"/>
          </a:p>
        </p:txBody>
      </p:sp>
      <p:sp>
        <p:nvSpPr>
          <p:cNvPr id="15" name="Textplatzhalter 11">
            <a:extLst>
              <a:ext uri="{FF2B5EF4-FFF2-40B4-BE49-F238E27FC236}">
                <a16:creationId xmlns:a16="http://schemas.microsoft.com/office/drawing/2014/main" id="{E217D28E-5505-42DD-8A6E-9E03B187CD0C}"/>
              </a:ext>
            </a:extLst>
          </p:cNvPr>
          <p:cNvSpPr txBox="1">
            <a:spLocks/>
          </p:cNvSpPr>
          <p:nvPr>
            <p:custDataLst>
              <p:tags r:id="rId6"/>
            </p:custDataLst>
          </p:nvPr>
        </p:nvSpPr>
        <p:spPr>
          <a:xfrm>
            <a:off x="8429563" y="1618875"/>
            <a:ext cx="3438433" cy="4030811"/>
          </a:xfrm>
          <a:prstGeom prst="rect">
            <a:avLst/>
          </a:prstGeom>
          <a:ln w="12700">
            <a:solidFill>
              <a:schemeClr val="tx2"/>
            </a:solidFill>
          </a:ln>
        </p:spPr>
        <p:txBody>
          <a:bodyPr lIns="101250" tIns="52650" rIns="101250" bIns="52650"/>
          <a:lstStyle>
            <a:lvl1pPr marL="215900" indent="-215900" algn="l" defTabSz="215900" rtl="0" eaLnBrk="0" fontAlgn="base" hangingPunct="0">
              <a:spcBef>
                <a:spcPct val="0"/>
              </a:spcBef>
              <a:spcAft>
                <a:spcPct val="0"/>
              </a:spcAft>
              <a:buClr>
                <a:schemeClr val="tx2"/>
              </a:buClr>
              <a:buFont typeface="Wingdings" panose="05000000000000000000" pitchFamily="2" charset="2"/>
              <a:buChar char="§"/>
              <a:tabLst>
                <a:tab pos="215900" algn="l"/>
              </a:tabLst>
              <a:defRPr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anose="05000000000000000000" pitchFamily="2" charset="2"/>
              <a:buChar char="§"/>
              <a:tabLst>
                <a:tab pos="647700" algn="l"/>
              </a:tabLst>
              <a:defRPr sz="14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80000"/>
              <a:buFont typeface="Symbol" panose="05050102010706020507" pitchFamily="18" charset="2"/>
              <a:buChar char="-"/>
              <a:tabLst>
                <a:tab pos="863600" algn="l"/>
              </a:tabLst>
              <a:defRPr sz="12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27" indent="-215927"/>
            <a:r>
              <a:rPr lang="en-US" dirty="0"/>
              <a:t>Dimension reduction of simulated dataset of a pneumatic machine using a</a:t>
            </a:r>
            <a:r>
              <a:rPr lang="en-US" altLang="zh-TW" dirty="0"/>
              <a:t>utoencoder (</a:t>
            </a:r>
            <a:r>
              <a:rPr lang="en-US" dirty="0"/>
              <a:t>AE)</a:t>
            </a:r>
          </a:p>
          <a:p>
            <a:pPr marL="215927" indent="-215927"/>
            <a:endParaRPr lang="en-US" dirty="0"/>
          </a:p>
          <a:p>
            <a:pPr marL="215927" indent="-215927"/>
            <a:r>
              <a:rPr lang="en-US" dirty="0"/>
              <a:t>More general framework</a:t>
            </a:r>
          </a:p>
          <a:p>
            <a:pPr marL="215927" indent="-215927"/>
            <a:endParaRPr lang="en-US" dirty="0"/>
          </a:p>
          <a:p>
            <a:pPr marL="215927" indent="-215927"/>
            <a:r>
              <a:rPr lang="en-US" dirty="0"/>
              <a:t>Meaningful data</a:t>
            </a:r>
            <a:r>
              <a:rPr lang="zh-TW" altLang="en-US" dirty="0"/>
              <a:t> </a:t>
            </a:r>
            <a:r>
              <a:rPr lang="en-US" dirty="0"/>
              <a:t>representation</a:t>
            </a:r>
          </a:p>
          <a:p>
            <a:pPr marL="215927" indent="-215927"/>
            <a:endParaRPr lang="en-US" dirty="0"/>
          </a:p>
          <a:p>
            <a:pPr marL="215927" indent="-215927"/>
            <a:r>
              <a:rPr lang="en-US" dirty="0"/>
              <a:t>Apply framework on a pneumatic machine and predict leakage status (goal of condition monitoring)</a:t>
            </a:r>
          </a:p>
          <a:p>
            <a:pPr marL="215927" indent="-215927"/>
            <a:endParaRPr lang="de-DE" dirty="0"/>
          </a:p>
          <a:p>
            <a:pPr marL="215927" indent="-215927"/>
            <a:endParaRPr lang="de-DE" dirty="0"/>
          </a:p>
        </p:txBody>
      </p:sp>
      <p:sp>
        <p:nvSpPr>
          <p:cNvPr id="10" name="ee4pHeader1">
            <a:extLst>
              <a:ext uri="{FF2B5EF4-FFF2-40B4-BE49-F238E27FC236}">
                <a16:creationId xmlns:a16="http://schemas.microsoft.com/office/drawing/2014/main" id="{933F19B3-FA25-4A27-ADD4-49EE2FBF07F0}"/>
              </a:ext>
            </a:extLst>
          </p:cNvPr>
          <p:cNvSpPr/>
          <p:nvPr>
            <p:custDataLst>
              <p:tags r:id="rId7"/>
            </p:custDataLst>
          </p:nvPr>
        </p:nvSpPr>
        <p:spPr bwMode="auto">
          <a:xfrm>
            <a:off x="4401299" y="1152001"/>
            <a:ext cx="3295320" cy="466877"/>
          </a:xfrm>
          <a:prstGeom prst="rect">
            <a:avLst/>
          </a:prstGeom>
          <a:solidFill>
            <a:schemeClr val="tx2">
              <a:lumMod val="100000"/>
            </a:schemeClr>
          </a:solidFill>
          <a:ln w="9525">
            <a:solidFill>
              <a:schemeClr val="tx2">
                <a:lumMod val="100000"/>
              </a:schemeClr>
            </a:solidFill>
            <a:miter lim="800000"/>
            <a:headEnd/>
            <a:tailEnd/>
          </a:ln>
          <a:effectLst/>
        </p:spPr>
        <p:txBody>
          <a:bodyPr lIns="90000" tIns="46800" rIns="90000" bIns="46800" anchor="ctr"/>
          <a:lstStyle/>
          <a:p>
            <a:pPr algn="ctr" eaLnBrk="0" hangingPunct="0">
              <a:spcAft>
                <a:spcPct val="0"/>
              </a:spcAft>
            </a:pPr>
            <a:r>
              <a:rPr lang="de-DE">
                <a:solidFill>
                  <a:schemeClr val="bg1"/>
                </a:solidFill>
              </a:rPr>
              <a:t>Dimension Reduction</a:t>
            </a:r>
            <a:endParaRPr lang="de-DE" dirty="0">
              <a:solidFill>
                <a:schemeClr val="bg1"/>
              </a:solidFill>
            </a:endParaRPr>
          </a:p>
        </p:txBody>
      </p:sp>
      <p:sp>
        <p:nvSpPr>
          <p:cNvPr id="16" name="ee4pHeader1">
            <a:extLst>
              <a:ext uri="{FF2B5EF4-FFF2-40B4-BE49-F238E27FC236}">
                <a16:creationId xmlns:a16="http://schemas.microsoft.com/office/drawing/2014/main" id="{E60FE902-EB60-41C2-BF2C-B5A33613E284}"/>
              </a:ext>
            </a:extLst>
          </p:cNvPr>
          <p:cNvSpPr/>
          <p:nvPr>
            <p:custDataLst>
              <p:tags r:id="rId8"/>
            </p:custDataLst>
          </p:nvPr>
        </p:nvSpPr>
        <p:spPr bwMode="auto">
          <a:xfrm>
            <a:off x="8429560" y="1147895"/>
            <a:ext cx="3438436" cy="466877"/>
          </a:xfrm>
          <a:prstGeom prst="rect">
            <a:avLst/>
          </a:prstGeom>
          <a:solidFill>
            <a:schemeClr val="tx2">
              <a:lumMod val="100000"/>
            </a:schemeClr>
          </a:solidFill>
          <a:ln w="9525">
            <a:solidFill>
              <a:schemeClr val="tx2">
                <a:lumMod val="100000"/>
              </a:schemeClr>
            </a:solidFill>
            <a:miter lim="800000"/>
            <a:headEnd/>
            <a:tailEnd/>
          </a:ln>
          <a:effectLst/>
        </p:spPr>
        <p:txBody>
          <a:bodyPr lIns="90000" tIns="46800" rIns="90000" bIns="46800" anchor="ctr"/>
          <a:lstStyle/>
          <a:p>
            <a:pPr algn="ctr" eaLnBrk="0" hangingPunct="0">
              <a:spcAft>
                <a:spcPct val="0"/>
              </a:spcAft>
            </a:pPr>
            <a:r>
              <a:rPr lang="de-DE" dirty="0">
                <a:solidFill>
                  <a:schemeClr val="bg1"/>
                </a:solidFill>
              </a:rPr>
              <a:t>Focus of this Thesis</a:t>
            </a:r>
          </a:p>
        </p:txBody>
      </p:sp>
    </p:spTree>
    <p:extLst>
      <p:ext uri="{BB962C8B-B14F-4D97-AF65-F5344CB8AC3E}">
        <p14:creationId xmlns:p14="http://schemas.microsoft.com/office/powerpoint/2010/main" val="102363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animBg="1"/>
      <p:bldP spid="10"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a:xfrm>
            <a:off x="213214" y="2964032"/>
            <a:ext cx="11765572" cy="3372120"/>
          </a:xfrm>
        </p:spPr>
        <p:txBody>
          <a:bodyPr/>
          <a:lstStyle/>
          <a:p>
            <a:r>
              <a:rPr lang="de-DE" sz="1100" dirty="0"/>
              <a:t>[1]</a:t>
            </a:r>
            <a:r>
              <a:rPr lang="en-US" altLang="zh-TW" sz="1100" dirty="0"/>
              <a:t>:</a:t>
            </a:r>
            <a:r>
              <a:rPr lang="zh-TW" altLang="en-US" sz="1100" dirty="0"/>
              <a:t> </a:t>
            </a:r>
            <a:r>
              <a:rPr lang="en-US" altLang="zh-TW" sz="1100" dirty="0"/>
              <a:t>N. </a:t>
            </a:r>
            <a:r>
              <a:rPr lang="en-US" altLang="zh-TW" sz="1100" dirty="0" err="1"/>
              <a:t>Helwig</a:t>
            </a:r>
            <a:r>
              <a:rPr lang="en-US" altLang="zh-TW" sz="1100" dirty="0"/>
              <a:t>, E. </a:t>
            </a:r>
            <a:r>
              <a:rPr lang="en-US" altLang="zh-TW" sz="1100" dirty="0" err="1"/>
              <a:t>Pignanelli</a:t>
            </a:r>
            <a:r>
              <a:rPr lang="en-US" altLang="zh-TW" sz="1100" dirty="0"/>
              <a:t>, and A. </a:t>
            </a:r>
            <a:r>
              <a:rPr lang="en-US" altLang="zh-TW" sz="1100" dirty="0" err="1"/>
              <a:t>Sch¨utze</a:t>
            </a:r>
            <a:r>
              <a:rPr lang="en-US" altLang="zh-TW" sz="1100" dirty="0"/>
              <a:t>, “Condition monitoring of a complex hydraulic system</a:t>
            </a:r>
            <a:r>
              <a:rPr lang="zh-TW" altLang="en-US" sz="1100" dirty="0"/>
              <a:t> </a:t>
            </a:r>
            <a:r>
              <a:rPr lang="en-US" altLang="zh-TW" sz="1100" dirty="0"/>
              <a:t>using multivariate statistics,” in 2015 IEEE International Instrumentation and Measurement</a:t>
            </a:r>
            <a:r>
              <a:rPr lang="zh-TW" altLang="en-US" sz="1100" dirty="0"/>
              <a:t> </a:t>
            </a:r>
            <a:r>
              <a:rPr lang="en-US" altLang="zh-TW" sz="1100" dirty="0"/>
              <a:t>Technology Conference (I2MTC) Proceedings, 2015, pp. 210–215.</a:t>
            </a:r>
          </a:p>
          <a:p>
            <a:r>
              <a:rPr lang="de-DE" sz="1100" dirty="0"/>
              <a:t>[2]: </a:t>
            </a:r>
            <a:r>
              <a:rPr lang="en-US" sz="1100" dirty="0"/>
              <a:t>F. </a:t>
            </a:r>
            <a:r>
              <a:rPr lang="en-US" sz="1100" dirty="0" err="1"/>
              <a:t>Makansi</a:t>
            </a:r>
            <a:r>
              <a:rPr lang="en-US" sz="1100" dirty="0"/>
              <a:t> and K. Schmitz, “Simulation-based data sampling for condition monitoring of fluid</a:t>
            </a:r>
            <a:r>
              <a:rPr lang="zh-TW" altLang="en-US" sz="1100" dirty="0"/>
              <a:t> </a:t>
            </a:r>
            <a:r>
              <a:rPr lang="en-US" sz="1100" dirty="0"/>
              <a:t>power drives,” IOP Conference Series: Materials Science and Engineering, vol. 1097, 2021.</a:t>
            </a:r>
          </a:p>
          <a:p>
            <a:r>
              <a:rPr lang="en-US" sz="1100" dirty="0"/>
              <a:t>[3]: M. Karpenko and N. </a:t>
            </a:r>
            <a:r>
              <a:rPr lang="en-US" sz="1100" dirty="0" err="1"/>
              <a:t>Sepehri</a:t>
            </a:r>
            <a:r>
              <a:rPr lang="en-US" sz="1100" dirty="0"/>
              <a:t>, “Neural network classifiers applied to condition monitoring of a pneumatic process valve actuator,” Engineering Applications of Artificial Intelligence, vol. 15, pp. 273–283, 06 2002.</a:t>
            </a:r>
          </a:p>
          <a:p>
            <a:r>
              <a:rPr lang="en-US" sz="1100" dirty="0"/>
              <a:t>[4]</a:t>
            </a:r>
            <a:r>
              <a:rPr lang="en-US" altLang="zh-TW" sz="1100" dirty="0"/>
              <a:t>:</a:t>
            </a:r>
            <a:r>
              <a:rPr lang="zh-TW" altLang="en-US" sz="1100" dirty="0"/>
              <a:t> </a:t>
            </a:r>
            <a:r>
              <a:rPr lang="en-US" altLang="zh-TW" sz="1100" dirty="0"/>
              <a:t>T. Kovacs and A. Ko, “Monitoring pneumatic actuators’ behavior using real-world data set,” SN</a:t>
            </a:r>
            <a:r>
              <a:rPr lang="zh-TW" altLang="en-US" sz="1100" dirty="0"/>
              <a:t> </a:t>
            </a:r>
            <a:r>
              <a:rPr lang="en-US" altLang="zh-TW" sz="1100" dirty="0"/>
              <a:t>Computer Science, vol. 1, 06 2020.</a:t>
            </a:r>
          </a:p>
          <a:p>
            <a:r>
              <a:rPr lang="en-US" sz="1100" dirty="0"/>
              <a:t>[5]: M. </a:t>
            </a:r>
            <a:r>
              <a:rPr lang="en-US" sz="1100" dirty="0" err="1"/>
              <a:t>Demetgul</a:t>
            </a:r>
            <a:r>
              <a:rPr lang="en-US" sz="1100" dirty="0"/>
              <a:t>, I. </a:t>
            </a:r>
            <a:r>
              <a:rPr lang="en-US" sz="1100" dirty="0" err="1"/>
              <a:t>Tansel</a:t>
            </a:r>
            <a:r>
              <a:rPr lang="en-US" sz="1100" dirty="0"/>
              <a:t>, and S. Taskin, “Fault diagnosis of pneumatic systems with artificial neural network algorithms,” Expert Systems with Applications, vol. 36, no. 7, pp. 10 512–10 519, 2009. https://www.sciencedirect.com/science/article/pii/S0957417409000657</a:t>
            </a:r>
          </a:p>
          <a:p>
            <a:r>
              <a:rPr lang="en-US" sz="1100" dirty="0"/>
              <a:t>[6]: L. </a:t>
            </a:r>
            <a:r>
              <a:rPr lang="en-US" sz="1100" dirty="0" err="1"/>
              <a:t>Siyuan</a:t>
            </a:r>
            <a:r>
              <a:rPr lang="en-US" sz="1100" dirty="0"/>
              <a:t>, D. </a:t>
            </a:r>
            <a:r>
              <a:rPr lang="en-US" sz="1100" dirty="0" err="1"/>
              <a:t>Linlin</a:t>
            </a:r>
            <a:r>
              <a:rPr lang="en-US" sz="1100" dirty="0"/>
              <a:t>, and J. </a:t>
            </a:r>
            <a:r>
              <a:rPr lang="en-US" sz="1100" dirty="0" err="1"/>
              <a:t>Wanlu</a:t>
            </a:r>
            <a:r>
              <a:rPr lang="en-US" sz="1100" dirty="0"/>
              <a:t>, “Study on application of principal component analysis to fault detection in hydraulic pump,” 08 2011.</a:t>
            </a:r>
            <a:endParaRPr lang="de-DE" sz="1100" dirty="0"/>
          </a:p>
          <a:p>
            <a:r>
              <a:rPr lang="de-DE" sz="1100" dirty="0"/>
              <a:t>[7]: Y. Lei, F. </a:t>
            </a:r>
            <a:r>
              <a:rPr lang="de-DE" sz="1100" dirty="0" err="1"/>
              <a:t>Jia</a:t>
            </a:r>
            <a:r>
              <a:rPr lang="de-DE" sz="1100" dirty="0"/>
              <a:t>, J. Lin, S. </a:t>
            </a:r>
            <a:r>
              <a:rPr lang="de-DE" sz="1100" dirty="0" err="1"/>
              <a:t>Xing</a:t>
            </a:r>
            <a:r>
              <a:rPr lang="de-DE" sz="1100" dirty="0"/>
              <a:t>, </a:t>
            </a:r>
            <a:r>
              <a:rPr lang="de-DE" sz="1100" dirty="0" err="1"/>
              <a:t>and</a:t>
            </a:r>
            <a:r>
              <a:rPr lang="de-DE" sz="1100" dirty="0"/>
              <a:t> S. Ding, “An intelligent fault </a:t>
            </a:r>
            <a:r>
              <a:rPr lang="de-DE" sz="1100" dirty="0" err="1"/>
              <a:t>diagnosis</a:t>
            </a:r>
            <a:r>
              <a:rPr lang="de-DE" sz="1100" dirty="0"/>
              <a:t> </a:t>
            </a:r>
            <a:r>
              <a:rPr lang="de-DE" sz="1100" dirty="0" err="1"/>
              <a:t>method</a:t>
            </a:r>
            <a:r>
              <a:rPr lang="de-DE" sz="1100" dirty="0"/>
              <a:t> </a:t>
            </a:r>
            <a:r>
              <a:rPr lang="de-DE" sz="1100" dirty="0" err="1"/>
              <a:t>using</a:t>
            </a:r>
            <a:r>
              <a:rPr lang="de-DE" sz="1100" dirty="0"/>
              <a:t> </a:t>
            </a:r>
            <a:r>
              <a:rPr lang="de-DE" sz="1100" dirty="0" err="1"/>
              <a:t>unsupervised</a:t>
            </a:r>
            <a:r>
              <a:rPr lang="zh-TW" altLang="en-US" sz="1100" dirty="0"/>
              <a:t> </a:t>
            </a:r>
            <a:r>
              <a:rPr lang="de-DE" sz="1100" dirty="0" err="1"/>
              <a:t>feature</a:t>
            </a:r>
            <a:r>
              <a:rPr lang="de-DE" sz="1100" dirty="0"/>
              <a:t> </a:t>
            </a:r>
            <a:r>
              <a:rPr lang="de-DE" sz="1100" dirty="0" err="1"/>
              <a:t>learning</a:t>
            </a:r>
            <a:r>
              <a:rPr lang="de-DE" sz="1100" dirty="0"/>
              <a:t> </a:t>
            </a:r>
            <a:r>
              <a:rPr lang="de-DE" sz="1100" dirty="0" err="1"/>
              <a:t>towards</a:t>
            </a:r>
            <a:r>
              <a:rPr lang="de-DE" sz="1100" dirty="0"/>
              <a:t> </a:t>
            </a:r>
            <a:r>
              <a:rPr lang="de-DE" sz="1100" dirty="0" err="1"/>
              <a:t>mechanical</a:t>
            </a:r>
            <a:r>
              <a:rPr lang="de-DE" sz="1100" dirty="0"/>
              <a:t> </a:t>
            </a:r>
            <a:r>
              <a:rPr lang="de-DE" sz="1100" dirty="0" err="1"/>
              <a:t>big</a:t>
            </a:r>
            <a:r>
              <a:rPr lang="de-DE" sz="1100" dirty="0"/>
              <a:t> </a:t>
            </a:r>
            <a:r>
              <a:rPr lang="de-DE" sz="1100" dirty="0" err="1"/>
              <a:t>data</a:t>
            </a:r>
            <a:r>
              <a:rPr lang="de-DE" sz="1100" dirty="0"/>
              <a:t>,” IEEE Transactions on Industrial Electronics,</a:t>
            </a:r>
            <a:r>
              <a:rPr lang="zh-TW" altLang="en-US" sz="1100" dirty="0"/>
              <a:t> </a:t>
            </a:r>
            <a:r>
              <a:rPr lang="de-DE" sz="1100" dirty="0"/>
              <a:t>vol. 63, pp. 1–1, 05 2016.</a:t>
            </a:r>
          </a:p>
          <a:p>
            <a:r>
              <a:rPr lang="de-DE" sz="1100" dirty="0"/>
              <a:t>[8]: </a:t>
            </a:r>
            <a:r>
              <a:rPr lang="en-US" sz="1100" dirty="0"/>
              <a:t>Z. </a:t>
            </a:r>
            <a:r>
              <a:rPr lang="en-US" sz="1100" dirty="0" err="1"/>
              <a:t>Huijie</a:t>
            </a:r>
            <a:r>
              <a:rPr lang="en-US" sz="1100" dirty="0"/>
              <a:t>, R. Ting, W. </a:t>
            </a:r>
            <a:r>
              <a:rPr lang="en-US" sz="1100" dirty="0" err="1"/>
              <a:t>Xinqing</a:t>
            </a:r>
            <a:r>
              <a:rPr lang="en-US" sz="1100" dirty="0"/>
              <a:t>, Z. L. You, and F. </a:t>
            </a:r>
            <a:r>
              <a:rPr lang="en-US" sz="1100" dirty="0" err="1"/>
              <a:t>Husheng</a:t>
            </a:r>
            <a:r>
              <a:rPr lang="en-US" sz="1100" dirty="0"/>
              <a:t>, “Fault diagnosis of hydraulic pump</a:t>
            </a:r>
            <a:r>
              <a:rPr lang="zh-TW" altLang="en-US" sz="1100" dirty="0"/>
              <a:t> </a:t>
            </a:r>
            <a:r>
              <a:rPr lang="en-US" sz="1100" dirty="0"/>
              <a:t>based on stacked </a:t>
            </a:r>
            <a:r>
              <a:rPr lang="en-US" sz="1100" dirty="0" err="1"/>
              <a:t>autoencoders</a:t>
            </a:r>
            <a:r>
              <a:rPr lang="en-US" sz="1100" dirty="0"/>
              <a:t>,” 2015 12th IEEE International Conference on Electronic Measurement</a:t>
            </a:r>
            <a:r>
              <a:rPr lang="zh-TW" altLang="en-US" sz="1100" dirty="0"/>
              <a:t> </a:t>
            </a:r>
            <a:r>
              <a:rPr lang="en-US" sz="1100" dirty="0"/>
              <a:t>&amp; Instruments (ICEMI), vol. 01, pp. 58–62, 2015.</a:t>
            </a:r>
            <a:endParaRPr lang="de-DE" sz="1100" dirty="0"/>
          </a:p>
          <a:p>
            <a:r>
              <a:rPr lang="de-DE" sz="1100" dirty="0"/>
              <a:t>[9]: </a:t>
            </a:r>
            <a:r>
              <a:rPr lang="en-US" sz="1100" dirty="0"/>
              <a:t>A. </a:t>
            </a:r>
            <a:r>
              <a:rPr lang="en-US" sz="1100" dirty="0" err="1"/>
              <a:t>Mallak</a:t>
            </a:r>
            <a:r>
              <a:rPr lang="en-US" sz="1100" dirty="0"/>
              <a:t> and M. </a:t>
            </a:r>
            <a:r>
              <a:rPr lang="en-US" sz="1100" dirty="0" err="1"/>
              <a:t>Fathi</a:t>
            </a:r>
            <a:r>
              <a:rPr lang="en-US" sz="1100" dirty="0"/>
              <a:t>, “Sensor and component fault detection and diagnosis for hydraulic</a:t>
            </a:r>
            <a:r>
              <a:rPr lang="zh-TW" altLang="en-US" sz="1100" dirty="0"/>
              <a:t> </a:t>
            </a:r>
            <a:r>
              <a:rPr lang="en-US" sz="1100" dirty="0"/>
              <a:t>machinery integrating </a:t>
            </a:r>
            <a:r>
              <a:rPr lang="en-US" sz="1100" dirty="0" err="1"/>
              <a:t>lstm</a:t>
            </a:r>
            <a:r>
              <a:rPr lang="en-US" sz="1100" dirty="0"/>
              <a:t> </a:t>
            </a:r>
            <a:r>
              <a:rPr lang="en-US" sz="1100" dirty="0" err="1"/>
              <a:t>autoencoder</a:t>
            </a:r>
            <a:r>
              <a:rPr lang="en-US" sz="1100" dirty="0"/>
              <a:t> detector and diagnostic classifiers,” Sensors, vol. 21,</a:t>
            </a:r>
            <a:r>
              <a:rPr lang="zh-TW" altLang="en-US" sz="1100" dirty="0"/>
              <a:t> </a:t>
            </a:r>
            <a:r>
              <a:rPr lang="en-US" sz="1100" dirty="0"/>
              <a:t>no. 2, 2021. https://www.mdpi.com/1424-8220/21/2/433</a:t>
            </a:r>
            <a:endParaRPr lang="de-DE" sz="1100" dirty="0"/>
          </a:p>
          <a:p>
            <a:r>
              <a:rPr lang="de-DE" sz="1100" dirty="0"/>
              <a:t>[10]: </a:t>
            </a:r>
            <a:r>
              <a:rPr lang="en-US" sz="1100" dirty="0"/>
              <a:t>J. Hennig, A. </a:t>
            </a:r>
            <a:r>
              <a:rPr lang="en-US" sz="1100" dirty="0" err="1"/>
              <a:t>Umakantha</a:t>
            </a:r>
            <a:r>
              <a:rPr lang="en-US" sz="1100" dirty="0"/>
              <a:t>, and </a:t>
            </a:r>
            <a:r>
              <a:rPr lang="en-US" sz="1100" dirty="0" err="1"/>
              <a:t>R.Williamson</a:t>
            </a:r>
            <a:r>
              <a:rPr lang="en-US" sz="1100" dirty="0"/>
              <a:t>, “Sequence generation and classification with </a:t>
            </a:r>
            <a:r>
              <a:rPr lang="en-US" sz="1100" dirty="0" err="1"/>
              <a:t>vaes</a:t>
            </a:r>
            <a:r>
              <a:rPr lang="zh-TW" altLang="en-US" sz="1100" dirty="0"/>
              <a:t> </a:t>
            </a:r>
            <a:r>
              <a:rPr lang="en-US" sz="1100" dirty="0"/>
              <a:t>and </a:t>
            </a:r>
            <a:r>
              <a:rPr lang="en-US" sz="1100" dirty="0" err="1"/>
              <a:t>rnns</a:t>
            </a:r>
            <a:r>
              <a:rPr lang="en-US" sz="1100" dirty="0"/>
              <a:t>,” in Proceedings of the 34 </a:t>
            </a:r>
            <a:r>
              <a:rPr lang="en-US" sz="1100" dirty="0" err="1"/>
              <a:t>th</a:t>
            </a:r>
            <a:r>
              <a:rPr lang="en-US" sz="1100" dirty="0"/>
              <a:t> International Conference on Machine Learning. Sydney,</a:t>
            </a:r>
            <a:r>
              <a:rPr lang="zh-TW" altLang="en-US" sz="1100" dirty="0"/>
              <a:t> </a:t>
            </a:r>
            <a:r>
              <a:rPr lang="en-US" sz="1100" dirty="0"/>
              <a:t>Australia: JMLR: WCP, 2017.</a:t>
            </a:r>
          </a:p>
          <a:p>
            <a:r>
              <a:rPr lang="en-US" sz="1100" dirty="0"/>
              <a:t>[11]: J. D. Co-Reyes, Y. Liu, A. Gupta, B. </a:t>
            </a:r>
            <a:r>
              <a:rPr lang="en-US" sz="1100" dirty="0" err="1"/>
              <a:t>Eysenbach</a:t>
            </a:r>
            <a:r>
              <a:rPr lang="en-US" sz="1100" dirty="0"/>
              <a:t>, P. </a:t>
            </a:r>
            <a:r>
              <a:rPr lang="en-US" sz="1100" dirty="0" err="1"/>
              <a:t>Abbeel</a:t>
            </a:r>
            <a:r>
              <a:rPr lang="en-US" sz="1100" dirty="0"/>
              <a:t>, and S. Levine, “Self-consistent trajectory autoencoder: Hierarchical reinforcement learning with trajectory embeddings,” 2018.</a:t>
            </a:r>
            <a:endParaRPr lang="de-DE" sz="1100" dirty="0"/>
          </a:p>
          <a:p>
            <a:endParaRPr lang="de-DE" sz="1100" dirty="0"/>
          </a:p>
        </p:txBody>
      </p:sp>
    </p:spTree>
    <p:extLst>
      <p:ext uri="{BB962C8B-B14F-4D97-AF65-F5344CB8AC3E}">
        <p14:creationId xmlns:p14="http://schemas.microsoft.com/office/powerpoint/2010/main" val="847119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Appendix – All 12 Autoencoder Models</a:t>
            </a:r>
          </a:p>
        </p:txBody>
      </p:sp>
      <p:graphicFrame>
        <p:nvGraphicFramePr>
          <p:cNvPr id="7" name="Table 8">
            <a:extLst>
              <a:ext uri="{FF2B5EF4-FFF2-40B4-BE49-F238E27FC236}">
                <a16:creationId xmlns:a16="http://schemas.microsoft.com/office/drawing/2014/main" id="{331B5010-037D-4DE8-980C-7E7013733CB2}"/>
              </a:ext>
            </a:extLst>
          </p:cNvPr>
          <p:cNvGraphicFramePr>
            <a:graphicFrameLocks noGrp="1"/>
          </p:cNvGraphicFramePr>
          <p:nvPr/>
        </p:nvGraphicFramePr>
        <p:xfrm>
          <a:off x="3407045" y="883920"/>
          <a:ext cx="7596751" cy="5090160"/>
        </p:xfrm>
        <a:graphic>
          <a:graphicData uri="http://schemas.openxmlformats.org/drawingml/2006/table">
            <a:tbl>
              <a:tblPr firstRow="1" bandRow="1">
                <a:tableStyleId>{5C22544A-7EE6-4342-B048-85BDC9FD1C3A}</a:tableStyleId>
              </a:tblPr>
              <a:tblGrid>
                <a:gridCol w="1899186">
                  <a:extLst>
                    <a:ext uri="{9D8B030D-6E8A-4147-A177-3AD203B41FA5}">
                      <a16:colId xmlns:a16="http://schemas.microsoft.com/office/drawing/2014/main" val="3987329942"/>
                    </a:ext>
                  </a:extLst>
                </a:gridCol>
                <a:gridCol w="2044807">
                  <a:extLst>
                    <a:ext uri="{9D8B030D-6E8A-4147-A177-3AD203B41FA5}">
                      <a16:colId xmlns:a16="http://schemas.microsoft.com/office/drawing/2014/main" val="3977427974"/>
                    </a:ext>
                  </a:extLst>
                </a:gridCol>
                <a:gridCol w="1753572">
                  <a:extLst>
                    <a:ext uri="{9D8B030D-6E8A-4147-A177-3AD203B41FA5}">
                      <a16:colId xmlns:a16="http://schemas.microsoft.com/office/drawing/2014/main" val="2962604576"/>
                    </a:ext>
                  </a:extLst>
                </a:gridCol>
                <a:gridCol w="1899186">
                  <a:extLst>
                    <a:ext uri="{9D8B030D-6E8A-4147-A177-3AD203B41FA5}">
                      <a16:colId xmlns:a16="http://schemas.microsoft.com/office/drawing/2014/main" val="1001240285"/>
                    </a:ext>
                  </a:extLst>
                </a:gridCol>
              </a:tblGrid>
              <a:tr h="370840">
                <a:tc>
                  <a:txBody>
                    <a:bodyPr/>
                    <a:lstStyle/>
                    <a:p>
                      <a:r>
                        <a:rPr lang="en-US" dirty="0"/>
                        <a:t>Model Name</a:t>
                      </a:r>
                    </a:p>
                  </a:txBody>
                  <a:tcPr/>
                </a:tc>
                <a:tc>
                  <a:txBody>
                    <a:bodyPr/>
                    <a:lstStyle/>
                    <a:p>
                      <a:r>
                        <a:rPr lang="en-US" dirty="0"/>
                        <a:t>Recurrent Neural Network (LSTM)</a:t>
                      </a:r>
                    </a:p>
                  </a:txBody>
                  <a:tcPr/>
                </a:tc>
                <a:tc>
                  <a:txBody>
                    <a:bodyPr/>
                    <a:lstStyle/>
                    <a:p>
                      <a:r>
                        <a:rPr lang="en-US" dirty="0"/>
                        <a:t>Feature Size (F)</a:t>
                      </a:r>
                    </a:p>
                  </a:txBody>
                  <a:tcPr/>
                </a:tc>
                <a:tc>
                  <a:txBody>
                    <a:bodyPr/>
                    <a:lstStyle/>
                    <a:p>
                      <a:r>
                        <a:rPr lang="en-US" dirty="0"/>
                        <a:t>Latent Dimension (L)</a:t>
                      </a:r>
                    </a:p>
                  </a:txBody>
                  <a:tcPr/>
                </a:tc>
                <a:extLst>
                  <a:ext uri="{0D108BD9-81ED-4DB2-BD59-A6C34878D82A}">
                    <a16:rowId xmlns:a16="http://schemas.microsoft.com/office/drawing/2014/main" val="520016589"/>
                  </a:ext>
                </a:extLst>
              </a:tr>
              <a:tr h="370840">
                <a:tc>
                  <a:txBody>
                    <a:bodyPr/>
                    <a:lstStyle/>
                    <a:p>
                      <a:r>
                        <a:rPr lang="en-US" dirty="0"/>
                        <a:t>Linear_F2_L2</a:t>
                      </a:r>
                    </a:p>
                  </a:txBody>
                  <a:tcPr/>
                </a:tc>
                <a:tc>
                  <a:txBody>
                    <a:bodyPr/>
                    <a:lstStyle/>
                    <a:p>
                      <a:r>
                        <a:rPr lang="en-US" dirty="0"/>
                        <a:t>No</a:t>
                      </a:r>
                    </a:p>
                  </a:txBody>
                  <a:tcPr/>
                </a:tc>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30009282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Linear_F2_L4</a:t>
                      </a:r>
                    </a:p>
                  </a:txBody>
                  <a:tcPr/>
                </a:tc>
                <a:tc>
                  <a:txBody>
                    <a:bodyPr/>
                    <a:lstStyle/>
                    <a:p>
                      <a:r>
                        <a:rPr lang="en-US" dirty="0"/>
                        <a:t>No</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1518863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Linear_F2_L64</a:t>
                      </a:r>
                    </a:p>
                  </a:txBody>
                  <a:tcPr/>
                </a:tc>
                <a:tc>
                  <a:txBody>
                    <a:bodyPr/>
                    <a:lstStyle/>
                    <a:p>
                      <a:r>
                        <a:rPr lang="en-US" dirty="0"/>
                        <a:t>No</a:t>
                      </a:r>
                    </a:p>
                  </a:txBody>
                  <a:tcPr/>
                </a:tc>
                <a:tc>
                  <a:txBody>
                    <a:bodyPr/>
                    <a:lstStyle/>
                    <a:p>
                      <a:r>
                        <a:rPr lang="en-US" dirty="0"/>
                        <a:t>2</a:t>
                      </a:r>
                    </a:p>
                  </a:txBody>
                  <a:tcPr/>
                </a:tc>
                <a:tc>
                  <a:txBody>
                    <a:bodyPr/>
                    <a:lstStyle/>
                    <a:p>
                      <a:r>
                        <a:rPr lang="en-US" dirty="0"/>
                        <a:t>64</a:t>
                      </a:r>
                    </a:p>
                  </a:txBody>
                  <a:tcPr/>
                </a:tc>
                <a:extLst>
                  <a:ext uri="{0D108BD9-81ED-4DB2-BD59-A6C34878D82A}">
                    <a16:rowId xmlns:a16="http://schemas.microsoft.com/office/drawing/2014/main" val="4018218289"/>
                  </a:ext>
                </a:extLst>
              </a:tr>
              <a:tr h="370840">
                <a:tc>
                  <a:txBody>
                    <a:bodyPr/>
                    <a:lstStyle/>
                    <a:p>
                      <a:r>
                        <a:rPr lang="en-US" dirty="0"/>
                        <a:t>Linear_F3_L3</a:t>
                      </a:r>
                    </a:p>
                  </a:txBody>
                  <a:tcPr/>
                </a:tc>
                <a:tc>
                  <a:txBody>
                    <a:bodyPr/>
                    <a:lstStyle/>
                    <a:p>
                      <a:r>
                        <a:rPr lang="en-US" dirty="0"/>
                        <a:t>No</a:t>
                      </a:r>
                    </a:p>
                  </a:txBody>
                  <a:tcPr/>
                </a:tc>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11043236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Linear_F3_L4</a:t>
                      </a:r>
                    </a:p>
                  </a:txBody>
                  <a:tcPr/>
                </a:tc>
                <a:tc>
                  <a:txBody>
                    <a:bodyPr/>
                    <a:lstStyle/>
                    <a:p>
                      <a:r>
                        <a:rPr lang="en-US" dirty="0"/>
                        <a:t>No</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55347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Linear_F3_L64</a:t>
                      </a:r>
                    </a:p>
                  </a:txBody>
                  <a:tcPr/>
                </a:tc>
                <a:tc>
                  <a:txBody>
                    <a:bodyPr/>
                    <a:lstStyle/>
                    <a:p>
                      <a:r>
                        <a:rPr lang="en-US" dirty="0"/>
                        <a:t>No</a:t>
                      </a:r>
                    </a:p>
                  </a:txBody>
                  <a:tcPr/>
                </a:tc>
                <a:tc>
                  <a:txBody>
                    <a:bodyPr/>
                    <a:lstStyle/>
                    <a:p>
                      <a:r>
                        <a:rPr lang="en-US" dirty="0"/>
                        <a:t>3</a:t>
                      </a:r>
                    </a:p>
                  </a:txBody>
                  <a:tcPr/>
                </a:tc>
                <a:tc>
                  <a:txBody>
                    <a:bodyPr/>
                    <a:lstStyle/>
                    <a:p>
                      <a:r>
                        <a:rPr lang="en-US" dirty="0"/>
                        <a:t>64</a:t>
                      </a:r>
                    </a:p>
                  </a:txBody>
                  <a:tcPr/>
                </a:tc>
                <a:extLst>
                  <a:ext uri="{0D108BD9-81ED-4DB2-BD59-A6C34878D82A}">
                    <a16:rowId xmlns:a16="http://schemas.microsoft.com/office/drawing/2014/main" val="1810930962"/>
                  </a:ext>
                </a:extLst>
              </a:tr>
              <a:tr h="370840">
                <a:tc>
                  <a:txBody>
                    <a:bodyPr/>
                    <a:lstStyle/>
                    <a:p>
                      <a:r>
                        <a:rPr lang="en-US" dirty="0"/>
                        <a:t>LSTM_F2_L2</a:t>
                      </a:r>
                    </a:p>
                  </a:txBody>
                  <a:tcPr/>
                </a:tc>
                <a:tc>
                  <a:txBody>
                    <a:bodyPr/>
                    <a:lstStyle/>
                    <a:p>
                      <a:r>
                        <a:rPr lang="en-US" dirty="0"/>
                        <a:t>Yes</a:t>
                      </a:r>
                    </a:p>
                  </a:txBody>
                  <a:tcPr/>
                </a:tc>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1142295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LSTM_F2_L4</a:t>
                      </a:r>
                    </a:p>
                  </a:txBody>
                  <a:tcPr/>
                </a:tc>
                <a:tc>
                  <a:txBody>
                    <a:bodyPr/>
                    <a:lstStyle/>
                    <a:p>
                      <a:r>
                        <a:rPr lang="en-US" dirty="0"/>
                        <a:t>Yes</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28054150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LSTM_F2_L64</a:t>
                      </a:r>
                    </a:p>
                  </a:txBody>
                  <a:tcPr/>
                </a:tc>
                <a:tc>
                  <a:txBody>
                    <a:bodyPr/>
                    <a:lstStyle/>
                    <a:p>
                      <a:r>
                        <a:rPr lang="en-US" dirty="0"/>
                        <a:t>Yes</a:t>
                      </a:r>
                    </a:p>
                  </a:txBody>
                  <a:tcPr/>
                </a:tc>
                <a:tc>
                  <a:txBody>
                    <a:bodyPr/>
                    <a:lstStyle/>
                    <a:p>
                      <a:r>
                        <a:rPr lang="en-US" dirty="0"/>
                        <a:t>2</a:t>
                      </a:r>
                    </a:p>
                  </a:txBody>
                  <a:tcPr/>
                </a:tc>
                <a:tc>
                  <a:txBody>
                    <a:bodyPr/>
                    <a:lstStyle/>
                    <a:p>
                      <a:r>
                        <a:rPr lang="en-US" dirty="0"/>
                        <a:t>64</a:t>
                      </a:r>
                    </a:p>
                  </a:txBody>
                  <a:tcPr/>
                </a:tc>
                <a:extLst>
                  <a:ext uri="{0D108BD9-81ED-4DB2-BD59-A6C34878D82A}">
                    <a16:rowId xmlns:a16="http://schemas.microsoft.com/office/drawing/2014/main" val="2683324742"/>
                  </a:ext>
                </a:extLst>
              </a:tr>
              <a:tr h="370840">
                <a:tc>
                  <a:txBody>
                    <a:bodyPr/>
                    <a:lstStyle/>
                    <a:p>
                      <a:r>
                        <a:rPr lang="en-US" dirty="0"/>
                        <a:t>LSTM_F3_L3</a:t>
                      </a:r>
                    </a:p>
                  </a:txBody>
                  <a:tcPr/>
                </a:tc>
                <a:tc>
                  <a:txBody>
                    <a:bodyPr/>
                    <a:lstStyle/>
                    <a:p>
                      <a:r>
                        <a:rPr lang="en-US" dirty="0"/>
                        <a:t>Yes</a:t>
                      </a:r>
                    </a:p>
                  </a:txBody>
                  <a:tcPr/>
                </a:tc>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3254063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LSTM_F3_L4</a:t>
                      </a:r>
                    </a:p>
                  </a:txBody>
                  <a:tcPr/>
                </a:tc>
                <a:tc>
                  <a:txBody>
                    <a:bodyPr/>
                    <a:lstStyle/>
                    <a:p>
                      <a:r>
                        <a:rPr lang="en-US" dirty="0"/>
                        <a:t>Yes</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35563545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LSTM_F3_L64</a:t>
                      </a:r>
                    </a:p>
                  </a:txBody>
                  <a:tcPr/>
                </a:tc>
                <a:tc>
                  <a:txBody>
                    <a:bodyPr/>
                    <a:lstStyle/>
                    <a:p>
                      <a:r>
                        <a:rPr lang="en-US" dirty="0"/>
                        <a:t>Yes</a:t>
                      </a:r>
                    </a:p>
                  </a:txBody>
                  <a:tcPr/>
                </a:tc>
                <a:tc>
                  <a:txBody>
                    <a:bodyPr/>
                    <a:lstStyle/>
                    <a:p>
                      <a:r>
                        <a:rPr lang="en-US" dirty="0"/>
                        <a:t>3</a:t>
                      </a:r>
                    </a:p>
                  </a:txBody>
                  <a:tcPr/>
                </a:tc>
                <a:tc>
                  <a:txBody>
                    <a:bodyPr/>
                    <a:lstStyle/>
                    <a:p>
                      <a:r>
                        <a:rPr lang="en-US" dirty="0"/>
                        <a:t>64</a:t>
                      </a:r>
                    </a:p>
                  </a:txBody>
                  <a:tcPr/>
                </a:tc>
                <a:extLst>
                  <a:ext uri="{0D108BD9-81ED-4DB2-BD59-A6C34878D82A}">
                    <a16:rowId xmlns:a16="http://schemas.microsoft.com/office/drawing/2014/main" val="500797453"/>
                  </a:ext>
                </a:extLst>
              </a:tr>
            </a:tbl>
          </a:graphicData>
        </a:graphic>
      </p:graphicFrame>
      <p:sp>
        <p:nvSpPr>
          <p:cNvPr id="3" name="TextBox 2">
            <a:extLst>
              <a:ext uri="{FF2B5EF4-FFF2-40B4-BE49-F238E27FC236}">
                <a16:creationId xmlns:a16="http://schemas.microsoft.com/office/drawing/2014/main" id="{3BBC8FEF-51B2-4EB2-8CF5-28DA352F03BD}"/>
              </a:ext>
            </a:extLst>
          </p:cNvPr>
          <p:cNvSpPr txBox="1"/>
          <p:nvPr/>
        </p:nvSpPr>
        <p:spPr>
          <a:xfrm>
            <a:off x="185978" y="4029559"/>
            <a:ext cx="3040128" cy="1477328"/>
          </a:xfrm>
          <a:prstGeom prst="rect">
            <a:avLst/>
          </a:prstGeom>
          <a:noFill/>
          <a:ln>
            <a:solidFill>
              <a:schemeClr val="tx2"/>
            </a:solidFill>
          </a:ln>
        </p:spPr>
        <p:txBody>
          <a:bodyPr wrap="none" rtlCol="0">
            <a:spAutoFit/>
          </a:bodyPr>
          <a:lstStyle/>
          <a:p>
            <a:r>
              <a:rPr lang="en-US" dirty="0"/>
              <a:t>2 Features: </a:t>
            </a:r>
          </a:p>
          <a:p>
            <a:r>
              <a:rPr lang="en-US" dirty="0"/>
              <a:t>      Displacement and valve</a:t>
            </a:r>
          </a:p>
          <a:p>
            <a:r>
              <a:rPr lang="en-US" dirty="0"/>
              <a:t>3 Features: </a:t>
            </a:r>
          </a:p>
          <a:p>
            <a:r>
              <a:rPr lang="en-US" dirty="0"/>
              <a:t>      Displacement, valve </a:t>
            </a:r>
          </a:p>
          <a:p>
            <a:r>
              <a:rPr lang="en-US" dirty="0"/>
              <a:t>      and velocity</a:t>
            </a:r>
          </a:p>
        </p:txBody>
      </p:sp>
    </p:spTree>
    <p:extLst>
      <p:ext uri="{BB962C8B-B14F-4D97-AF65-F5344CB8AC3E}">
        <p14:creationId xmlns:p14="http://schemas.microsoft.com/office/powerpoint/2010/main" val="1028230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Appendix – Decision Tree and Perceptron</a:t>
            </a:r>
            <a:endParaRPr lang="de-DE" dirty="0"/>
          </a:p>
        </p:txBody>
      </p:sp>
      <p:sp>
        <p:nvSpPr>
          <p:cNvPr id="3" name="Textplatzhalter 11">
            <a:extLst>
              <a:ext uri="{FF2B5EF4-FFF2-40B4-BE49-F238E27FC236}">
                <a16:creationId xmlns:a16="http://schemas.microsoft.com/office/drawing/2014/main" id="{46D220BA-C565-48DE-9F6F-B45EFE452DE3}"/>
              </a:ext>
            </a:extLst>
          </p:cNvPr>
          <p:cNvSpPr txBox="1">
            <a:spLocks/>
          </p:cNvSpPr>
          <p:nvPr>
            <p:custDataLst>
              <p:tags r:id="rId1"/>
            </p:custDataLst>
          </p:nvPr>
        </p:nvSpPr>
        <p:spPr>
          <a:xfrm>
            <a:off x="373040" y="1618880"/>
            <a:ext cx="5649178" cy="4030807"/>
          </a:xfrm>
          <a:prstGeom prst="rect">
            <a:avLst/>
          </a:prstGeom>
          <a:ln w="12700">
            <a:solidFill>
              <a:schemeClr val="tx2"/>
            </a:solidFill>
          </a:ln>
        </p:spPr>
        <p:txBody>
          <a:bodyPr lIns="101250" tIns="52650" rIns="101250" bIns="52650"/>
          <a:lstStyle>
            <a:lvl1pPr marL="215900" indent="-215900" algn="l" defTabSz="215900" rtl="0" eaLnBrk="0" fontAlgn="base" hangingPunct="0">
              <a:spcBef>
                <a:spcPct val="0"/>
              </a:spcBef>
              <a:spcAft>
                <a:spcPct val="0"/>
              </a:spcAft>
              <a:buClr>
                <a:schemeClr val="tx2"/>
              </a:buClr>
              <a:buFont typeface="Wingdings" panose="05000000000000000000" pitchFamily="2" charset="2"/>
              <a:buChar char="§"/>
              <a:tabLst>
                <a:tab pos="215900" algn="l"/>
              </a:tabLst>
              <a:defRPr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anose="05000000000000000000" pitchFamily="2" charset="2"/>
              <a:buChar char="§"/>
              <a:tabLst>
                <a:tab pos="647700" algn="l"/>
              </a:tabLst>
              <a:defRPr sz="14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80000"/>
              <a:buFont typeface="Symbol" panose="05050102010706020507" pitchFamily="18" charset="2"/>
              <a:buChar char="-"/>
              <a:tabLst>
                <a:tab pos="863600" algn="l"/>
              </a:tabLst>
              <a:defRPr sz="12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Textplatzhalter 11">
            <a:extLst>
              <a:ext uri="{FF2B5EF4-FFF2-40B4-BE49-F238E27FC236}">
                <a16:creationId xmlns:a16="http://schemas.microsoft.com/office/drawing/2014/main" id="{832C8C93-64D4-4538-866E-F093B3029022}"/>
              </a:ext>
            </a:extLst>
          </p:cNvPr>
          <p:cNvSpPr txBox="1">
            <a:spLocks/>
          </p:cNvSpPr>
          <p:nvPr>
            <p:custDataLst>
              <p:tags r:id="rId2"/>
            </p:custDataLst>
          </p:nvPr>
        </p:nvSpPr>
        <p:spPr>
          <a:xfrm>
            <a:off x="6218825" y="1618880"/>
            <a:ext cx="5649178" cy="4030807"/>
          </a:xfrm>
          <a:prstGeom prst="rect">
            <a:avLst/>
          </a:prstGeom>
          <a:ln w="12700">
            <a:solidFill>
              <a:schemeClr val="tx2"/>
            </a:solidFill>
          </a:ln>
        </p:spPr>
        <p:txBody>
          <a:bodyPr lIns="101250" tIns="52650" rIns="101250" bIns="52650"/>
          <a:lstStyle>
            <a:lvl1pPr marL="215900" indent="-215900" algn="l" defTabSz="215900" rtl="0" eaLnBrk="0" fontAlgn="base" hangingPunct="0">
              <a:spcBef>
                <a:spcPct val="0"/>
              </a:spcBef>
              <a:spcAft>
                <a:spcPct val="0"/>
              </a:spcAft>
              <a:buClr>
                <a:schemeClr val="tx2"/>
              </a:buClr>
              <a:buFont typeface="Wingdings" panose="05000000000000000000" pitchFamily="2" charset="2"/>
              <a:buChar char="§"/>
              <a:tabLst>
                <a:tab pos="215900" algn="l"/>
              </a:tabLst>
              <a:defRPr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anose="05000000000000000000" pitchFamily="2" charset="2"/>
              <a:buChar char="§"/>
              <a:tabLst>
                <a:tab pos="647700" algn="l"/>
              </a:tabLst>
              <a:defRPr sz="14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80000"/>
              <a:buFont typeface="Symbol" panose="05050102010706020507" pitchFamily="18" charset="2"/>
              <a:buChar char="-"/>
              <a:tabLst>
                <a:tab pos="863600" algn="l"/>
              </a:tabLst>
              <a:defRPr sz="12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
        <p:nvSpPr>
          <p:cNvPr id="5" name="ee4pHeader1">
            <a:extLst>
              <a:ext uri="{FF2B5EF4-FFF2-40B4-BE49-F238E27FC236}">
                <a16:creationId xmlns:a16="http://schemas.microsoft.com/office/drawing/2014/main" id="{19F7C53A-51E5-4800-B3CD-0C7E03122123}"/>
              </a:ext>
            </a:extLst>
          </p:cNvPr>
          <p:cNvSpPr/>
          <p:nvPr>
            <p:custDataLst>
              <p:tags r:id="rId3"/>
            </p:custDataLst>
          </p:nvPr>
        </p:nvSpPr>
        <p:spPr bwMode="auto">
          <a:xfrm>
            <a:off x="373038" y="1152002"/>
            <a:ext cx="5649178" cy="466877"/>
          </a:xfrm>
          <a:prstGeom prst="rect">
            <a:avLst/>
          </a:prstGeom>
          <a:solidFill>
            <a:schemeClr val="tx2">
              <a:lumMod val="100000"/>
            </a:schemeClr>
          </a:solidFill>
          <a:ln w="9525">
            <a:solidFill>
              <a:schemeClr val="tx2">
                <a:lumMod val="100000"/>
              </a:schemeClr>
            </a:solidFill>
            <a:miter lim="800000"/>
            <a:headEnd/>
            <a:tailEnd/>
          </a:ln>
          <a:effectLst/>
        </p:spPr>
        <p:txBody>
          <a:bodyPr lIns="90000" tIns="46800" rIns="90000" bIns="46800" anchor="ctr"/>
          <a:lstStyle/>
          <a:p>
            <a:pPr algn="ctr" eaLnBrk="0" hangingPunct="0">
              <a:spcAft>
                <a:spcPct val="0"/>
              </a:spcAft>
            </a:pPr>
            <a:r>
              <a:rPr lang="de-DE" dirty="0">
                <a:solidFill>
                  <a:schemeClr val="bg1"/>
                </a:solidFill>
              </a:rPr>
              <a:t>Decision Tree</a:t>
            </a:r>
          </a:p>
        </p:txBody>
      </p:sp>
      <p:sp>
        <p:nvSpPr>
          <p:cNvPr id="6" name="ee4pHeader1">
            <a:extLst>
              <a:ext uri="{FF2B5EF4-FFF2-40B4-BE49-F238E27FC236}">
                <a16:creationId xmlns:a16="http://schemas.microsoft.com/office/drawing/2014/main" id="{857FF699-A3B0-499B-B25B-879B48CAAA0F}"/>
              </a:ext>
            </a:extLst>
          </p:cNvPr>
          <p:cNvSpPr/>
          <p:nvPr>
            <p:custDataLst>
              <p:tags r:id="rId4"/>
            </p:custDataLst>
          </p:nvPr>
        </p:nvSpPr>
        <p:spPr bwMode="auto">
          <a:xfrm>
            <a:off x="6218823" y="1152002"/>
            <a:ext cx="5649178" cy="466877"/>
          </a:xfrm>
          <a:prstGeom prst="rect">
            <a:avLst/>
          </a:prstGeom>
          <a:solidFill>
            <a:schemeClr val="tx2">
              <a:lumMod val="100000"/>
            </a:schemeClr>
          </a:solidFill>
          <a:ln w="9525">
            <a:solidFill>
              <a:schemeClr val="tx2">
                <a:lumMod val="100000"/>
              </a:schemeClr>
            </a:solidFill>
            <a:miter lim="800000"/>
            <a:headEnd/>
            <a:tailEnd/>
          </a:ln>
          <a:effectLst/>
        </p:spPr>
        <p:txBody>
          <a:bodyPr lIns="90000" tIns="46800" rIns="90000" bIns="46800" anchor="ctr"/>
          <a:lstStyle/>
          <a:p>
            <a:pPr algn="ctr" eaLnBrk="0" hangingPunct="0">
              <a:spcAft>
                <a:spcPct val="0"/>
              </a:spcAft>
            </a:pPr>
            <a:r>
              <a:rPr lang="de-DE" dirty="0">
                <a:solidFill>
                  <a:schemeClr val="bg1"/>
                </a:solidFill>
              </a:rPr>
              <a:t>Perceptron</a:t>
            </a:r>
          </a:p>
        </p:txBody>
      </p:sp>
      <p:sp>
        <p:nvSpPr>
          <p:cNvPr id="15" name="Oval 14">
            <a:extLst>
              <a:ext uri="{FF2B5EF4-FFF2-40B4-BE49-F238E27FC236}">
                <a16:creationId xmlns:a16="http://schemas.microsoft.com/office/drawing/2014/main" id="{6AABB731-FA2E-46A4-843E-94EB4A2C4946}"/>
              </a:ext>
            </a:extLst>
          </p:cNvPr>
          <p:cNvSpPr/>
          <p:nvPr/>
        </p:nvSpPr>
        <p:spPr>
          <a:xfrm>
            <a:off x="3637451" y="1823289"/>
            <a:ext cx="1005840"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Input</a:t>
            </a:r>
          </a:p>
        </p:txBody>
      </p:sp>
      <p:sp>
        <p:nvSpPr>
          <p:cNvPr id="51" name="Flowchart: Decision 50">
            <a:extLst>
              <a:ext uri="{FF2B5EF4-FFF2-40B4-BE49-F238E27FC236}">
                <a16:creationId xmlns:a16="http://schemas.microsoft.com/office/drawing/2014/main" id="{DFC0B529-6AAB-401C-BEA4-DF1EFD5868C3}"/>
              </a:ext>
            </a:extLst>
          </p:cNvPr>
          <p:cNvSpPr/>
          <p:nvPr/>
        </p:nvSpPr>
        <p:spPr>
          <a:xfrm>
            <a:off x="3097243" y="2667779"/>
            <a:ext cx="2086256" cy="815866"/>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Condition</a:t>
            </a:r>
          </a:p>
          <a:p>
            <a:pPr algn="ctr"/>
            <a:r>
              <a:rPr lang="en-US" sz="1600" dirty="0"/>
              <a:t>A</a:t>
            </a:r>
          </a:p>
        </p:txBody>
      </p:sp>
      <p:sp>
        <p:nvSpPr>
          <p:cNvPr id="53" name="Rectangle 52">
            <a:extLst>
              <a:ext uri="{FF2B5EF4-FFF2-40B4-BE49-F238E27FC236}">
                <a16:creationId xmlns:a16="http://schemas.microsoft.com/office/drawing/2014/main" id="{EFB2A260-5041-4BE8-9F0D-473D280BC2C7}"/>
              </a:ext>
            </a:extLst>
          </p:cNvPr>
          <p:cNvSpPr/>
          <p:nvPr/>
        </p:nvSpPr>
        <p:spPr>
          <a:xfrm>
            <a:off x="1210776" y="2709094"/>
            <a:ext cx="104775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Class A</a:t>
            </a:r>
          </a:p>
        </p:txBody>
      </p:sp>
      <p:sp>
        <p:nvSpPr>
          <p:cNvPr id="52" name="Flowchart: Decision 51">
            <a:extLst>
              <a:ext uri="{FF2B5EF4-FFF2-40B4-BE49-F238E27FC236}">
                <a16:creationId xmlns:a16="http://schemas.microsoft.com/office/drawing/2014/main" id="{D002B4CD-491F-4B2C-A4DB-CE04A31E3D42}"/>
              </a:ext>
            </a:extLst>
          </p:cNvPr>
          <p:cNvSpPr/>
          <p:nvPr/>
        </p:nvSpPr>
        <p:spPr>
          <a:xfrm>
            <a:off x="3097243" y="3688055"/>
            <a:ext cx="2086256" cy="815866"/>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Condition</a:t>
            </a:r>
          </a:p>
          <a:p>
            <a:pPr algn="ctr"/>
            <a:r>
              <a:rPr lang="en-US" sz="1600" dirty="0"/>
              <a:t>B</a:t>
            </a:r>
          </a:p>
        </p:txBody>
      </p:sp>
      <p:sp>
        <p:nvSpPr>
          <p:cNvPr id="54" name="Rectangle 53">
            <a:extLst>
              <a:ext uri="{FF2B5EF4-FFF2-40B4-BE49-F238E27FC236}">
                <a16:creationId xmlns:a16="http://schemas.microsoft.com/office/drawing/2014/main" id="{0FBC130F-B65E-4CEC-B11B-6786C6E4CC39}"/>
              </a:ext>
            </a:extLst>
          </p:cNvPr>
          <p:cNvSpPr/>
          <p:nvPr/>
        </p:nvSpPr>
        <p:spPr>
          <a:xfrm>
            <a:off x="1210776" y="3730228"/>
            <a:ext cx="104775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Class B</a:t>
            </a:r>
          </a:p>
        </p:txBody>
      </p:sp>
      <p:sp>
        <p:nvSpPr>
          <p:cNvPr id="55" name="Rectangle 54">
            <a:extLst>
              <a:ext uri="{FF2B5EF4-FFF2-40B4-BE49-F238E27FC236}">
                <a16:creationId xmlns:a16="http://schemas.microsoft.com/office/drawing/2014/main" id="{64891A56-D752-4290-A903-5F09BC8E5EBE}"/>
              </a:ext>
            </a:extLst>
          </p:cNvPr>
          <p:cNvSpPr/>
          <p:nvPr/>
        </p:nvSpPr>
        <p:spPr>
          <a:xfrm>
            <a:off x="3616496" y="4708332"/>
            <a:ext cx="104775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Class C</a:t>
            </a:r>
          </a:p>
        </p:txBody>
      </p:sp>
      <p:cxnSp>
        <p:nvCxnSpPr>
          <p:cNvPr id="57" name="Straight Connector 56">
            <a:extLst>
              <a:ext uri="{FF2B5EF4-FFF2-40B4-BE49-F238E27FC236}">
                <a16:creationId xmlns:a16="http://schemas.microsoft.com/office/drawing/2014/main" id="{C5D432C2-4C40-4BFA-9A75-E8BC1B1563A6}"/>
              </a:ext>
            </a:extLst>
          </p:cNvPr>
          <p:cNvCxnSpPr>
            <a:stCxn id="3" idx="2"/>
          </p:cNvCxnSpPr>
          <p:nvPr/>
        </p:nvCxnSpPr>
        <p:spPr>
          <a:xfrm>
            <a:off x="3197629" y="5649687"/>
            <a:ext cx="27535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FF80433-2166-42D6-8385-14FA91CBF0F4}"/>
              </a:ext>
            </a:extLst>
          </p:cNvPr>
          <p:cNvCxnSpPr/>
          <p:nvPr/>
        </p:nvCxnSpPr>
        <p:spPr>
          <a:xfrm>
            <a:off x="2809009" y="1618879"/>
            <a:ext cx="27535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18BDE98-EEE6-497D-81FF-53CBA0F77567}"/>
              </a:ext>
            </a:extLst>
          </p:cNvPr>
          <p:cNvCxnSpPr>
            <a:cxnSpLocks/>
          </p:cNvCxnSpPr>
          <p:nvPr/>
        </p:nvCxnSpPr>
        <p:spPr>
          <a:xfrm rot="16200000">
            <a:off x="4645421" y="3020209"/>
            <a:ext cx="27535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AD92F4-0D47-4089-A45D-78B00F1D6CAE}"/>
              </a:ext>
            </a:extLst>
          </p:cNvPr>
          <p:cNvCxnSpPr>
            <a:cxnSpLocks/>
          </p:cNvCxnSpPr>
          <p:nvPr/>
        </p:nvCxnSpPr>
        <p:spPr>
          <a:xfrm rot="16200000">
            <a:off x="-1004737" y="3219512"/>
            <a:ext cx="27535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ECBD9AF-D22E-45DB-A35F-E6770E1BED84}"/>
              </a:ext>
            </a:extLst>
          </p:cNvPr>
          <p:cNvCxnSpPr>
            <a:stCxn id="15" idx="4"/>
            <a:endCxn id="51" idx="0"/>
          </p:cNvCxnSpPr>
          <p:nvPr/>
        </p:nvCxnSpPr>
        <p:spPr>
          <a:xfrm>
            <a:off x="4140371" y="2463369"/>
            <a:ext cx="0" cy="20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71DC9A-3626-4168-8BE7-8B7A9600D535}"/>
              </a:ext>
            </a:extLst>
          </p:cNvPr>
          <p:cNvCxnSpPr>
            <a:cxnSpLocks/>
            <a:stCxn id="51" idx="1"/>
            <a:endCxn id="53" idx="3"/>
          </p:cNvCxnSpPr>
          <p:nvPr/>
        </p:nvCxnSpPr>
        <p:spPr>
          <a:xfrm flipH="1" flipV="1">
            <a:off x="2258526" y="3074854"/>
            <a:ext cx="838717" cy="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2FE92CC-3E78-456D-B09A-517476ED327E}"/>
              </a:ext>
            </a:extLst>
          </p:cNvPr>
          <p:cNvCxnSpPr>
            <a:cxnSpLocks/>
            <a:stCxn id="52" idx="1"/>
            <a:endCxn id="54" idx="3"/>
          </p:cNvCxnSpPr>
          <p:nvPr/>
        </p:nvCxnSpPr>
        <p:spPr>
          <a:xfrm flipH="1">
            <a:off x="2258526" y="4095988"/>
            <a:ext cx="838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66B2ACB-6DEA-489C-8626-A51B73B12F96}"/>
              </a:ext>
            </a:extLst>
          </p:cNvPr>
          <p:cNvCxnSpPr>
            <a:cxnSpLocks/>
            <a:stCxn id="51" idx="2"/>
            <a:endCxn id="52" idx="0"/>
          </p:cNvCxnSpPr>
          <p:nvPr/>
        </p:nvCxnSpPr>
        <p:spPr>
          <a:xfrm>
            <a:off x="4140371" y="3483645"/>
            <a:ext cx="0" cy="20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D04769F-68D6-4BEF-8208-1FA7A42B0C51}"/>
              </a:ext>
            </a:extLst>
          </p:cNvPr>
          <p:cNvCxnSpPr>
            <a:cxnSpLocks/>
            <a:stCxn id="52" idx="2"/>
            <a:endCxn id="55" idx="0"/>
          </p:cNvCxnSpPr>
          <p:nvPr/>
        </p:nvCxnSpPr>
        <p:spPr>
          <a:xfrm>
            <a:off x="4140371" y="4503921"/>
            <a:ext cx="0" cy="204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C97F28C-347C-40AD-A69C-50CDC2991223}"/>
              </a:ext>
            </a:extLst>
          </p:cNvPr>
          <p:cNvSpPr txBox="1"/>
          <p:nvPr/>
        </p:nvSpPr>
        <p:spPr>
          <a:xfrm>
            <a:off x="2439100" y="2818695"/>
            <a:ext cx="477567" cy="307777"/>
          </a:xfrm>
          <a:prstGeom prst="rect">
            <a:avLst/>
          </a:prstGeom>
          <a:noFill/>
        </p:spPr>
        <p:txBody>
          <a:bodyPr wrap="none" rtlCol="0">
            <a:spAutoFit/>
          </a:bodyPr>
          <a:lstStyle/>
          <a:p>
            <a:r>
              <a:rPr lang="en-US" sz="1400" dirty="0"/>
              <a:t>Yes</a:t>
            </a:r>
          </a:p>
        </p:txBody>
      </p:sp>
      <p:sp>
        <p:nvSpPr>
          <p:cNvPr id="82" name="TextBox 81">
            <a:extLst>
              <a:ext uri="{FF2B5EF4-FFF2-40B4-BE49-F238E27FC236}">
                <a16:creationId xmlns:a16="http://schemas.microsoft.com/office/drawing/2014/main" id="{0ECB5F15-BBAE-481D-967D-0A10916A70C0}"/>
              </a:ext>
            </a:extLst>
          </p:cNvPr>
          <p:cNvSpPr txBox="1"/>
          <p:nvPr/>
        </p:nvSpPr>
        <p:spPr>
          <a:xfrm>
            <a:off x="2439099" y="3841810"/>
            <a:ext cx="477567" cy="307777"/>
          </a:xfrm>
          <a:prstGeom prst="rect">
            <a:avLst/>
          </a:prstGeom>
          <a:noFill/>
        </p:spPr>
        <p:txBody>
          <a:bodyPr wrap="none" rtlCol="0">
            <a:spAutoFit/>
          </a:bodyPr>
          <a:lstStyle/>
          <a:p>
            <a:r>
              <a:rPr lang="en-US" sz="1400" dirty="0"/>
              <a:t>Yes</a:t>
            </a:r>
          </a:p>
        </p:txBody>
      </p:sp>
      <p:sp>
        <p:nvSpPr>
          <p:cNvPr id="83" name="TextBox 82">
            <a:extLst>
              <a:ext uri="{FF2B5EF4-FFF2-40B4-BE49-F238E27FC236}">
                <a16:creationId xmlns:a16="http://schemas.microsoft.com/office/drawing/2014/main" id="{48DB7A9C-A6AE-41CC-864A-47B84B829129}"/>
              </a:ext>
            </a:extLst>
          </p:cNvPr>
          <p:cNvSpPr txBox="1"/>
          <p:nvPr/>
        </p:nvSpPr>
        <p:spPr>
          <a:xfrm>
            <a:off x="4115907" y="3441486"/>
            <a:ext cx="413896" cy="307777"/>
          </a:xfrm>
          <a:prstGeom prst="rect">
            <a:avLst/>
          </a:prstGeom>
          <a:noFill/>
        </p:spPr>
        <p:txBody>
          <a:bodyPr wrap="none" rtlCol="0">
            <a:spAutoFit/>
          </a:bodyPr>
          <a:lstStyle/>
          <a:p>
            <a:r>
              <a:rPr lang="en-US" sz="1400" dirty="0"/>
              <a:t>No</a:t>
            </a:r>
          </a:p>
        </p:txBody>
      </p:sp>
      <p:sp>
        <p:nvSpPr>
          <p:cNvPr id="84" name="TextBox 83">
            <a:extLst>
              <a:ext uri="{FF2B5EF4-FFF2-40B4-BE49-F238E27FC236}">
                <a16:creationId xmlns:a16="http://schemas.microsoft.com/office/drawing/2014/main" id="{B41439C7-7035-460C-ACC6-375638690B4A}"/>
              </a:ext>
            </a:extLst>
          </p:cNvPr>
          <p:cNvSpPr txBox="1"/>
          <p:nvPr/>
        </p:nvSpPr>
        <p:spPr>
          <a:xfrm>
            <a:off x="4114219" y="4452625"/>
            <a:ext cx="413896" cy="307777"/>
          </a:xfrm>
          <a:prstGeom prst="rect">
            <a:avLst/>
          </a:prstGeom>
          <a:noFill/>
        </p:spPr>
        <p:txBody>
          <a:bodyPr wrap="none" rtlCol="0">
            <a:spAutoFit/>
          </a:bodyPr>
          <a:lstStyle/>
          <a:p>
            <a:r>
              <a:rPr lang="en-US" sz="1400" dirty="0"/>
              <a:t>No</a:t>
            </a:r>
          </a:p>
        </p:txBody>
      </p:sp>
      <p:grpSp>
        <p:nvGrpSpPr>
          <p:cNvPr id="137" name="Group 136">
            <a:extLst>
              <a:ext uri="{FF2B5EF4-FFF2-40B4-BE49-F238E27FC236}">
                <a16:creationId xmlns:a16="http://schemas.microsoft.com/office/drawing/2014/main" id="{A41C1029-67A2-45D8-9894-0CA435A9CD36}"/>
              </a:ext>
            </a:extLst>
          </p:cNvPr>
          <p:cNvGrpSpPr/>
          <p:nvPr/>
        </p:nvGrpSpPr>
        <p:grpSpPr>
          <a:xfrm>
            <a:off x="6340697" y="1743079"/>
            <a:ext cx="850677" cy="3790946"/>
            <a:chOff x="6340697" y="1743079"/>
            <a:chExt cx="850677" cy="3790946"/>
          </a:xfrm>
        </p:grpSpPr>
        <p:sp>
          <p:nvSpPr>
            <p:cNvPr id="111" name="文字方塊 4">
              <a:extLst>
                <a:ext uri="{FF2B5EF4-FFF2-40B4-BE49-F238E27FC236}">
                  <a16:creationId xmlns:a16="http://schemas.microsoft.com/office/drawing/2014/main" id="{2DEC62DE-9526-45E3-A8B6-79609D3B2353}"/>
                </a:ext>
              </a:extLst>
            </p:cNvPr>
            <p:cNvSpPr txBox="1"/>
            <p:nvPr/>
          </p:nvSpPr>
          <p:spPr>
            <a:xfrm>
              <a:off x="6340697" y="1743079"/>
              <a:ext cx="85067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Inputs</a:t>
              </a:r>
            </a:p>
          </p:txBody>
        </p:sp>
        <p:sp>
          <p:nvSpPr>
            <p:cNvPr id="112" name="橢圓 1">
              <a:extLst>
                <a:ext uri="{FF2B5EF4-FFF2-40B4-BE49-F238E27FC236}">
                  <a16:creationId xmlns:a16="http://schemas.microsoft.com/office/drawing/2014/main" id="{5721FB5D-54E5-4A64-AF4A-75952A94BE14}"/>
                </a:ext>
              </a:extLst>
            </p:cNvPr>
            <p:cNvSpPr/>
            <p:nvPr/>
          </p:nvSpPr>
          <p:spPr>
            <a:xfrm>
              <a:off x="6445995" y="2194714"/>
              <a:ext cx="640080" cy="700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X</a:t>
              </a:r>
              <a:r>
                <a:rPr lang="en-US" baseline="-25000" dirty="0">
                  <a:latin typeface="Arial" panose="020B0604020202020204" pitchFamily="34" charset="0"/>
                  <a:cs typeface="Arial" panose="020B0604020202020204" pitchFamily="34" charset="0"/>
                </a:rPr>
                <a:t>1</a:t>
              </a:r>
            </a:p>
          </p:txBody>
        </p:sp>
        <p:sp>
          <p:nvSpPr>
            <p:cNvPr id="113" name="橢圓 2">
              <a:extLst>
                <a:ext uri="{FF2B5EF4-FFF2-40B4-BE49-F238E27FC236}">
                  <a16:creationId xmlns:a16="http://schemas.microsoft.com/office/drawing/2014/main" id="{7DF09D09-D230-4271-A5E2-782CFAC50C0A}"/>
                </a:ext>
              </a:extLst>
            </p:cNvPr>
            <p:cNvSpPr/>
            <p:nvPr/>
          </p:nvSpPr>
          <p:spPr>
            <a:xfrm>
              <a:off x="6445995" y="3040920"/>
              <a:ext cx="640080" cy="700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X</a:t>
              </a:r>
              <a:r>
                <a:rPr lang="en-US" baseline="-25000" dirty="0">
                  <a:latin typeface="Arial" panose="020B0604020202020204" pitchFamily="34" charset="0"/>
                  <a:cs typeface="Arial" panose="020B0604020202020204" pitchFamily="34" charset="0"/>
                </a:rPr>
                <a:t>2</a:t>
              </a:r>
            </a:p>
          </p:txBody>
        </p:sp>
        <p:sp>
          <p:nvSpPr>
            <p:cNvPr id="114" name="橢圓 3">
              <a:extLst>
                <a:ext uri="{FF2B5EF4-FFF2-40B4-BE49-F238E27FC236}">
                  <a16:creationId xmlns:a16="http://schemas.microsoft.com/office/drawing/2014/main" id="{1F484466-9F29-4739-B929-C016B761D9A4}"/>
                </a:ext>
              </a:extLst>
            </p:cNvPr>
            <p:cNvSpPr/>
            <p:nvPr/>
          </p:nvSpPr>
          <p:spPr>
            <a:xfrm>
              <a:off x="6445995" y="4833402"/>
              <a:ext cx="640080" cy="700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X</a:t>
              </a:r>
              <a:r>
                <a:rPr lang="en-US" baseline="-25000" dirty="0">
                  <a:latin typeface="Arial" panose="020B0604020202020204" pitchFamily="34" charset="0"/>
                  <a:cs typeface="Arial" panose="020B0604020202020204" pitchFamily="34" charset="0"/>
                </a:rPr>
                <a:t>N</a:t>
              </a:r>
            </a:p>
          </p:txBody>
        </p:sp>
        <p:sp>
          <p:nvSpPr>
            <p:cNvPr id="115" name="橢圓 5">
              <a:extLst>
                <a:ext uri="{FF2B5EF4-FFF2-40B4-BE49-F238E27FC236}">
                  <a16:creationId xmlns:a16="http://schemas.microsoft.com/office/drawing/2014/main" id="{6628B27D-75AD-44B2-9695-910ECF997414}"/>
                </a:ext>
              </a:extLst>
            </p:cNvPr>
            <p:cNvSpPr/>
            <p:nvPr/>
          </p:nvSpPr>
          <p:spPr>
            <a:xfrm>
              <a:off x="6720852" y="3926930"/>
              <a:ext cx="90366" cy="116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latin typeface="Arial" panose="020B0604020202020204" pitchFamily="34" charset="0"/>
                <a:cs typeface="Arial" panose="020B0604020202020204" pitchFamily="34" charset="0"/>
              </a:endParaRPr>
            </a:p>
          </p:txBody>
        </p:sp>
        <p:sp>
          <p:nvSpPr>
            <p:cNvPr id="116" name="橢圓 6">
              <a:extLst>
                <a:ext uri="{FF2B5EF4-FFF2-40B4-BE49-F238E27FC236}">
                  <a16:creationId xmlns:a16="http://schemas.microsoft.com/office/drawing/2014/main" id="{152552F2-CD65-4F53-8A46-23203F541523}"/>
                </a:ext>
              </a:extLst>
            </p:cNvPr>
            <p:cNvSpPr/>
            <p:nvPr/>
          </p:nvSpPr>
          <p:spPr>
            <a:xfrm>
              <a:off x="6720852" y="4229088"/>
              <a:ext cx="90366" cy="116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latin typeface="Arial" panose="020B0604020202020204" pitchFamily="34" charset="0"/>
                <a:cs typeface="Arial" panose="020B0604020202020204" pitchFamily="34" charset="0"/>
              </a:endParaRPr>
            </a:p>
          </p:txBody>
        </p:sp>
        <p:sp>
          <p:nvSpPr>
            <p:cNvPr id="117" name="橢圓 7">
              <a:extLst>
                <a:ext uri="{FF2B5EF4-FFF2-40B4-BE49-F238E27FC236}">
                  <a16:creationId xmlns:a16="http://schemas.microsoft.com/office/drawing/2014/main" id="{4E925A6E-D0C8-40CF-B211-9B35FCFA6342}"/>
                </a:ext>
              </a:extLst>
            </p:cNvPr>
            <p:cNvSpPr/>
            <p:nvPr/>
          </p:nvSpPr>
          <p:spPr>
            <a:xfrm>
              <a:off x="6720852" y="4531245"/>
              <a:ext cx="90366" cy="116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latin typeface="Arial" panose="020B0604020202020204" pitchFamily="34" charset="0"/>
                <a:cs typeface="Arial" panose="020B0604020202020204" pitchFamily="34" charset="0"/>
              </a:endParaRPr>
            </a:p>
          </p:txBody>
        </p:sp>
      </p:grpSp>
      <p:sp>
        <p:nvSpPr>
          <p:cNvPr id="118" name="文字方塊 8">
            <a:extLst>
              <a:ext uri="{FF2B5EF4-FFF2-40B4-BE49-F238E27FC236}">
                <a16:creationId xmlns:a16="http://schemas.microsoft.com/office/drawing/2014/main" id="{8D5368A7-BE08-4022-ABC1-88DFD5CE3FBA}"/>
              </a:ext>
            </a:extLst>
          </p:cNvPr>
          <p:cNvSpPr txBox="1"/>
          <p:nvPr/>
        </p:nvSpPr>
        <p:spPr>
          <a:xfrm>
            <a:off x="7158503" y="1753341"/>
            <a:ext cx="102347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Weights</a:t>
            </a:r>
          </a:p>
        </p:txBody>
      </p:sp>
      <p:cxnSp>
        <p:nvCxnSpPr>
          <p:cNvPr id="119" name="直線單箭頭接點 11">
            <a:extLst>
              <a:ext uri="{FF2B5EF4-FFF2-40B4-BE49-F238E27FC236}">
                <a16:creationId xmlns:a16="http://schemas.microsoft.com/office/drawing/2014/main" id="{6B430EAD-79A6-497F-AF9A-50989FD4E2CC}"/>
              </a:ext>
            </a:extLst>
          </p:cNvPr>
          <p:cNvCxnSpPr>
            <a:cxnSpLocks/>
            <a:stCxn id="112" idx="6"/>
            <a:endCxn id="122" idx="1"/>
          </p:cNvCxnSpPr>
          <p:nvPr/>
        </p:nvCxnSpPr>
        <p:spPr>
          <a:xfrm>
            <a:off x="7086075" y="2545026"/>
            <a:ext cx="1377500" cy="982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2">
            <a:extLst>
              <a:ext uri="{FF2B5EF4-FFF2-40B4-BE49-F238E27FC236}">
                <a16:creationId xmlns:a16="http://schemas.microsoft.com/office/drawing/2014/main" id="{430D8343-BA1A-4F75-B93A-FCE3F476CB04}"/>
              </a:ext>
            </a:extLst>
          </p:cNvPr>
          <p:cNvCxnSpPr>
            <a:cxnSpLocks/>
            <a:stCxn id="113" idx="6"/>
            <a:endCxn id="122" idx="2"/>
          </p:cNvCxnSpPr>
          <p:nvPr/>
        </p:nvCxnSpPr>
        <p:spPr>
          <a:xfrm>
            <a:off x="7086075" y="3391232"/>
            <a:ext cx="1298098" cy="38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5">
            <a:extLst>
              <a:ext uri="{FF2B5EF4-FFF2-40B4-BE49-F238E27FC236}">
                <a16:creationId xmlns:a16="http://schemas.microsoft.com/office/drawing/2014/main" id="{CED84306-C903-472C-8373-5E54BF552A15}"/>
              </a:ext>
            </a:extLst>
          </p:cNvPr>
          <p:cNvCxnSpPr>
            <a:cxnSpLocks/>
            <a:stCxn id="114" idx="6"/>
            <a:endCxn id="122" idx="3"/>
          </p:cNvCxnSpPr>
          <p:nvPr/>
        </p:nvCxnSpPr>
        <p:spPr>
          <a:xfrm flipV="1">
            <a:off x="7086075" y="4023386"/>
            <a:ext cx="1377500" cy="1160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橢圓 26">
            <a:extLst>
              <a:ext uri="{FF2B5EF4-FFF2-40B4-BE49-F238E27FC236}">
                <a16:creationId xmlns:a16="http://schemas.microsoft.com/office/drawing/2014/main" id="{78182A90-305E-438B-A430-3EA0548B0B76}"/>
              </a:ext>
            </a:extLst>
          </p:cNvPr>
          <p:cNvSpPr/>
          <p:nvPr/>
        </p:nvSpPr>
        <p:spPr>
          <a:xfrm>
            <a:off x="8198070" y="4831739"/>
            <a:ext cx="914400" cy="700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Bias</a:t>
            </a:r>
            <a:endParaRPr lang="en-US" baseline="-25000" dirty="0">
              <a:latin typeface="Arial" panose="020B0604020202020204" pitchFamily="34" charset="0"/>
              <a:cs typeface="Arial" panose="020B0604020202020204" pitchFamily="34" charset="0"/>
            </a:endParaRPr>
          </a:p>
        </p:txBody>
      </p:sp>
      <p:cxnSp>
        <p:nvCxnSpPr>
          <p:cNvPr id="124" name="直線單箭頭接點 27">
            <a:extLst>
              <a:ext uri="{FF2B5EF4-FFF2-40B4-BE49-F238E27FC236}">
                <a16:creationId xmlns:a16="http://schemas.microsoft.com/office/drawing/2014/main" id="{4F38DD93-8306-45C2-8B17-D14635E58198}"/>
              </a:ext>
            </a:extLst>
          </p:cNvPr>
          <p:cNvCxnSpPr>
            <a:cxnSpLocks/>
            <a:stCxn id="123" idx="0"/>
            <a:endCxn id="122" idx="4"/>
          </p:cNvCxnSpPr>
          <p:nvPr/>
        </p:nvCxnSpPr>
        <p:spPr>
          <a:xfrm flipV="1">
            <a:off x="8655270" y="4125990"/>
            <a:ext cx="0" cy="705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文字方塊 36">
            <a:extLst>
              <a:ext uri="{FF2B5EF4-FFF2-40B4-BE49-F238E27FC236}">
                <a16:creationId xmlns:a16="http://schemas.microsoft.com/office/drawing/2014/main" id="{9A0CA10E-A0C1-406B-A326-195664163968}"/>
              </a:ext>
            </a:extLst>
          </p:cNvPr>
          <p:cNvSpPr txBox="1"/>
          <p:nvPr/>
        </p:nvSpPr>
        <p:spPr>
          <a:xfrm>
            <a:off x="10832675" y="3591012"/>
            <a:ext cx="934803" cy="3693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1"/>
                </a:solidFill>
                <a:latin typeface="Arial" panose="020B0604020202020204" pitchFamily="34" charset="0"/>
                <a:cs typeface="Arial" panose="020B0604020202020204" pitchFamily="34" charset="0"/>
              </a:rPr>
              <a:t>Output</a:t>
            </a:r>
          </a:p>
        </p:txBody>
      </p:sp>
      <p:sp>
        <p:nvSpPr>
          <p:cNvPr id="126" name="文字方塊 31">
            <a:extLst>
              <a:ext uri="{FF2B5EF4-FFF2-40B4-BE49-F238E27FC236}">
                <a16:creationId xmlns:a16="http://schemas.microsoft.com/office/drawing/2014/main" id="{2A4801C9-A65A-4106-BDCE-357961515B18}"/>
              </a:ext>
            </a:extLst>
          </p:cNvPr>
          <p:cNvSpPr txBox="1"/>
          <p:nvPr/>
        </p:nvSpPr>
        <p:spPr>
          <a:xfrm>
            <a:off x="7426422" y="2591590"/>
            <a:ext cx="487634" cy="369332"/>
          </a:xfrm>
          <a:prstGeom prst="rect">
            <a:avLst/>
          </a:prstGeom>
          <a:noFill/>
        </p:spPr>
        <p:txBody>
          <a:bodyPr wrap="none" rtlCol="0">
            <a:sp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W</a:t>
            </a:r>
            <a:r>
              <a:rPr lang="en-US" b="1" baseline="-25000" dirty="0">
                <a:solidFill>
                  <a:schemeClr val="tx1">
                    <a:lumMod val="50000"/>
                    <a:lumOff val="50000"/>
                  </a:schemeClr>
                </a:solidFill>
                <a:latin typeface="Arial" panose="020B0604020202020204" pitchFamily="34" charset="0"/>
                <a:cs typeface="Arial" panose="020B0604020202020204" pitchFamily="34" charset="0"/>
              </a:rPr>
              <a:t>1</a:t>
            </a:r>
          </a:p>
        </p:txBody>
      </p:sp>
      <p:sp>
        <p:nvSpPr>
          <p:cNvPr id="127" name="文字方塊 33">
            <a:extLst>
              <a:ext uri="{FF2B5EF4-FFF2-40B4-BE49-F238E27FC236}">
                <a16:creationId xmlns:a16="http://schemas.microsoft.com/office/drawing/2014/main" id="{2C03DD22-F955-4EB8-B8BF-E8129A985427}"/>
              </a:ext>
            </a:extLst>
          </p:cNvPr>
          <p:cNvSpPr txBox="1"/>
          <p:nvPr/>
        </p:nvSpPr>
        <p:spPr>
          <a:xfrm>
            <a:off x="7426422" y="3218674"/>
            <a:ext cx="487634" cy="369332"/>
          </a:xfrm>
          <a:prstGeom prst="rect">
            <a:avLst/>
          </a:prstGeom>
          <a:noFill/>
        </p:spPr>
        <p:txBody>
          <a:bodyPr wrap="none" rtlCol="0">
            <a:sp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W</a:t>
            </a:r>
            <a:r>
              <a:rPr lang="en-US" b="1" baseline="-25000" dirty="0">
                <a:solidFill>
                  <a:schemeClr val="tx1">
                    <a:lumMod val="50000"/>
                    <a:lumOff val="50000"/>
                  </a:schemeClr>
                </a:solidFill>
                <a:latin typeface="Arial" panose="020B0604020202020204" pitchFamily="34" charset="0"/>
                <a:cs typeface="Arial" panose="020B0604020202020204" pitchFamily="34" charset="0"/>
              </a:rPr>
              <a:t>2</a:t>
            </a:r>
          </a:p>
        </p:txBody>
      </p:sp>
      <p:sp>
        <p:nvSpPr>
          <p:cNvPr id="128" name="文字方塊 34">
            <a:extLst>
              <a:ext uri="{FF2B5EF4-FFF2-40B4-BE49-F238E27FC236}">
                <a16:creationId xmlns:a16="http://schemas.microsoft.com/office/drawing/2014/main" id="{3EA88657-25EB-41F8-898D-09376ABDC719}"/>
              </a:ext>
            </a:extLst>
          </p:cNvPr>
          <p:cNvSpPr txBox="1"/>
          <p:nvPr/>
        </p:nvSpPr>
        <p:spPr>
          <a:xfrm>
            <a:off x="7413598" y="4790781"/>
            <a:ext cx="513282" cy="369332"/>
          </a:xfrm>
          <a:prstGeom prst="rect">
            <a:avLst/>
          </a:prstGeom>
          <a:noFill/>
        </p:spPr>
        <p:txBody>
          <a:bodyPr wrap="none" rtlCol="0">
            <a:sp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W</a:t>
            </a:r>
            <a:r>
              <a:rPr lang="en-US" b="1" baseline="-25000" dirty="0">
                <a:solidFill>
                  <a:schemeClr val="tx1">
                    <a:lumMod val="50000"/>
                    <a:lumOff val="50000"/>
                  </a:schemeClr>
                </a:solidFill>
                <a:latin typeface="Arial" panose="020B0604020202020204" pitchFamily="34" charset="0"/>
                <a:cs typeface="Arial" panose="020B0604020202020204" pitchFamily="34" charset="0"/>
              </a:rPr>
              <a:t>N</a:t>
            </a:r>
          </a:p>
        </p:txBody>
      </p:sp>
      <p:sp>
        <p:nvSpPr>
          <p:cNvPr id="129" name="橢圓 37">
            <a:extLst>
              <a:ext uri="{FF2B5EF4-FFF2-40B4-BE49-F238E27FC236}">
                <a16:creationId xmlns:a16="http://schemas.microsoft.com/office/drawing/2014/main" id="{668CDA4B-2C31-4FE9-A3A0-52BD5B49056F}"/>
              </a:ext>
            </a:extLst>
          </p:cNvPr>
          <p:cNvSpPr/>
          <p:nvPr/>
        </p:nvSpPr>
        <p:spPr>
          <a:xfrm>
            <a:off x="7647648" y="3811780"/>
            <a:ext cx="45183" cy="58385"/>
          </a:xfrm>
          <a:prstGeom prst="ellipse">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aseline="-250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30" name="橢圓 38">
            <a:extLst>
              <a:ext uri="{FF2B5EF4-FFF2-40B4-BE49-F238E27FC236}">
                <a16:creationId xmlns:a16="http://schemas.microsoft.com/office/drawing/2014/main" id="{F71DF068-8B39-4D2F-B4AD-114FF8540C7A}"/>
              </a:ext>
            </a:extLst>
          </p:cNvPr>
          <p:cNvSpPr/>
          <p:nvPr/>
        </p:nvSpPr>
        <p:spPr>
          <a:xfrm>
            <a:off x="7647648" y="4109539"/>
            <a:ext cx="45183" cy="58385"/>
          </a:xfrm>
          <a:prstGeom prst="ellipse">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aseline="-25000" dirty="0">
              <a:latin typeface="Arial" panose="020B0604020202020204" pitchFamily="34" charset="0"/>
              <a:cs typeface="Arial" panose="020B0604020202020204" pitchFamily="34" charset="0"/>
            </a:endParaRPr>
          </a:p>
        </p:txBody>
      </p:sp>
      <p:sp>
        <p:nvSpPr>
          <p:cNvPr id="131" name="橢圓 39">
            <a:extLst>
              <a:ext uri="{FF2B5EF4-FFF2-40B4-BE49-F238E27FC236}">
                <a16:creationId xmlns:a16="http://schemas.microsoft.com/office/drawing/2014/main" id="{513DA09E-CDDC-441B-8297-E1B3B4F7A6D7}"/>
              </a:ext>
            </a:extLst>
          </p:cNvPr>
          <p:cNvSpPr/>
          <p:nvPr/>
        </p:nvSpPr>
        <p:spPr>
          <a:xfrm>
            <a:off x="7647648" y="4407298"/>
            <a:ext cx="45183" cy="58385"/>
          </a:xfrm>
          <a:prstGeom prst="ellipse">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aseline="-25000" dirty="0">
              <a:latin typeface="Arial" panose="020B0604020202020204" pitchFamily="34" charset="0"/>
              <a:cs typeface="Arial" panose="020B0604020202020204" pitchFamily="34" charset="0"/>
            </a:endParaRPr>
          </a:p>
        </p:txBody>
      </p:sp>
      <p:grpSp>
        <p:nvGrpSpPr>
          <p:cNvPr id="150" name="Group 149">
            <a:extLst>
              <a:ext uri="{FF2B5EF4-FFF2-40B4-BE49-F238E27FC236}">
                <a16:creationId xmlns:a16="http://schemas.microsoft.com/office/drawing/2014/main" id="{DD609EF1-07AB-46B2-BE60-70EE9CC116C1}"/>
              </a:ext>
            </a:extLst>
          </p:cNvPr>
          <p:cNvGrpSpPr/>
          <p:nvPr/>
        </p:nvGrpSpPr>
        <p:grpSpPr>
          <a:xfrm>
            <a:off x="8384173" y="3425367"/>
            <a:ext cx="542193" cy="700623"/>
            <a:chOff x="8384173" y="3425367"/>
            <a:chExt cx="542193" cy="700623"/>
          </a:xfrm>
        </p:grpSpPr>
        <p:sp>
          <p:nvSpPr>
            <p:cNvPr id="122" name="橢圓 9">
              <a:extLst>
                <a:ext uri="{FF2B5EF4-FFF2-40B4-BE49-F238E27FC236}">
                  <a16:creationId xmlns:a16="http://schemas.microsoft.com/office/drawing/2014/main" id="{18E6EBC7-BF06-4B98-98D1-C958301C1F9B}"/>
                </a:ext>
              </a:extLst>
            </p:cNvPr>
            <p:cNvSpPr/>
            <p:nvPr/>
          </p:nvSpPr>
          <p:spPr>
            <a:xfrm>
              <a:off x="8384173" y="3425367"/>
              <a:ext cx="542193" cy="7006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aseline="-250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DB4A3DB2-EF4C-4813-B1DF-11EB3D24F4B4}"/>
                    </a:ext>
                  </a:extLst>
                </p:cNvPr>
                <p:cNvSpPr txBox="1"/>
                <p:nvPr/>
              </p:nvSpPr>
              <p:spPr>
                <a:xfrm>
                  <a:off x="8491722" y="3589200"/>
                  <a:ext cx="327094" cy="3729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Σ</m:t>
                        </m:r>
                      </m:oMath>
                    </m:oMathPara>
                  </a14:m>
                  <a:endParaRPr lang="en-US" dirty="0"/>
                </a:p>
              </p:txBody>
            </p:sp>
          </mc:Choice>
          <mc:Fallback xmlns="">
            <p:sp>
              <p:nvSpPr>
                <p:cNvPr id="132" name="TextBox 131">
                  <a:extLst>
                    <a:ext uri="{FF2B5EF4-FFF2-40B4-BE49-F238E27FC236}">
                      <a16:creationId xmlns:a16="http://schemas.microsoft.com/office/drawing/2014/main" id="{DB4A3DB2-EF4C-4813-B1DF-11EB3D24F4B4}"/>
                    </a:ext>
                  </a:extLst>
                </p:cNvPr>
                <p:cNvSpPr txBox="1">
                  <a:spLocks noRot="1" noChangeAspect="1" noMove="1" noResize="1" noEditPoints="1" noAdjustHandles="1" noChangeArrowheads="1" noChangeShapeType="1" noTextEdit="1"/>
                </p:cNvSpPr>
                <p:nvPr/>
              </p:nvSpPr>
              <p:spPr>
                <a:xfrm>
                  <a:off x="8491722" y="3589200"/>
                  <a:ext cx="327094" cy="372957"/>
                </a:xfrm>
                <a:prstGeom prst="rect">
                  <a:avLst/>
                </a:prstGeom>
                <a:blipFill>
                  <a:blip r:embed="rId7"/>
                  <a:stretch>
                    <a:fillRect/>
                  </a:stretch>
                </a:blipFill>
              </p:spPr>
              <p:txBody>
                <a:bodyPr/>
                <a:lstStyle/>
                <a:p>
                  <a:r>
                    <a:rPr lang="en-US">
                      <a:noFill/>
                    </a:rPr>
                    <a:t> </a:t>
                  </a:r>
                </a:p>
              </p:txBody>
            </p:sp>
          </mc:Fallback>
        </mc:AlternateContent>
      </p:grpSp>
      <p:sp>
        <p:nvSpPr>
          <p:cNvPr id="133" name="TextBox 132">
            <a:extLst>
              <a:ext uri="{FF2B5EF4-FFF2-40B4-BE49-F238E27FC236}">
                <a16:creationId xmlns:a16="http://schemas.microsoft.com/office/drawing/2014/main" id="{DD97BE40-9A60-411B-A740-E56A3F931E22}"/>
              </a:ext>
            </a:extLst>
          </p:cNvPr>
          <p:cNvSpPr txBox="1"/>
          <p:nvPr/>
        </p:nvSpPr>
        <p:spPr>
          <a:xfrm>
            <a:off x="9275141" y="3452513"/>
            <a:ext cx="1208759"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a:solidFill>
                  <a:schemeClr val="bg1"/>
                </a:solidFill>
              </a:rPr>
              <a:t>Activation</a:t>
            </a:r>
          </a:p>
          <a:p>
            <a:pPr algn="ctr"/>
            <a:r>
              <a:rPr lang="en-US" dirty="0">
                <a:solidFill>
                  <a:schemeClr val="bg1"/>
                </a:solidFill>
              </a:rPr>
              <a:t>Function</a:t>
            </a:r>
          </a:p>
        </p:txBody>
      </p:sp>
      <p:cxnSp>
        <p:nvCxnSpPr>
          <p:cNvPr id="134" name="直線單箭頭接點 12">
            <a:extLst>
              <a:ext uri="{FF2B5EF4-FFF2-40B4-BE49-F238E27FC236}">
                <a16:creationId xmlns:a16="http://schemas.microsoft.com/office/drawing/2014/main" id="{B4ADE16C-0F79-4858-BB22-A40FCF8672A3}"/>
              </a:ext>
            </a:extLst>
          </p:cNvPr>
          <p:cNvCxnSpPr>
            <a:cxnSpLocks/>
            <a:stCxn id="122" idx="6"/>
            <a:endCxn id="133" idx="1"/>
          </p:cNvCxnSpPr>
          <p:nvPr/>
        </p:nvCxnSpPr>
        <p:spPr>
          <a:xfrm>
            <a:off x="8926366" y="3775679"/>
            <a:ext cx="348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2">
            <a:extLst>
              <a:ext uri="{FF2B5EF4-FFF2-40B4-BE49-F238E27FC236}">
                <a16:creationId xmlns:a16="http://schemas.microsoft.com/office/drawing/2014/main" id="{84AFC873-73F7-498E-AF4C-81A876B00B64}"/>
              </a:ext>
            </a:extLst>
          </p:cNvPr>
          <p:cNvCxnSpPr>
            <a:cxnSpLocks/>
            <a:stCxn id="133" idx="3"/>
            <a:endCxn id="125" idx="1"/>
          </p:cNvCxnSpPr>
          <p:nvPr/>
        </p:nvCxnSpPr>
        <p:spPr>
          <a:xfrm flipV="1">
            <a:off x="10483900" y="3775678"/>
            <a:ext cx="3487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753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AACE40-1850-4F16-952A-905174C51B34}"/>
              </a:ext>
            </a:extLst>
          </p:cNvPr>
          <p:cNvPicPr>
            <a:picLocks noChangeAspect="1"/>
          </p:cNvPicPr>
          <p:nvPr/>
        </p:nvPicPr>
        <p:blipFill>
          <a:blip r:embed="rId3"/>
          <a:stretch>
            <a:fillRect/>
          </a:stretch>
        </p:blipFill>
        <p:spPr>
          <a:xfrm>
            <a:off x="1538141" y="932313"/>
            <a:ext cx="9115718" cy="5035349"/>
          </a:xfrm>
          <a:prstGeom prst="rect">
            <a:avLst/>
          </a:prstGeom>
        </p:spPr>
      </p:pic>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dirty="0"/>
              <a:t>Appendix – </a:t>
            </a:r>
            <a:r>
              <a:rPr lang="en-US" altLang="zh-TW" dirty="0"/>
              <a:t>Reconstruction Loss Comparison</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6AACD2D-10E4-4230-81EC-386D6126CCBF}"/>
                  </a:ext>
                </a:extLst>
              </p:cNvPr>
              <p:cNvSpPr txBox="1"/>
              <p:nvPr/>
            </p:nvSpPr>
            <p:spPr>
              <a:xfrm>
                <a:off x="9079177" y="4571387"/>
                <a:ext cx="2266603" cy="598754"/>
              </a:xfrm>
              <a:prstGeom prst="rect">
                <a:avLst/>
              </a:prstGeom>
              <a:noFill/>
              <a:ln>
                <a:solidFill>
                  <a:schemeClr val="tx2"/>
                </a:solidFill>
              </a:ln>
            </p:spPr>
            <p:txBody>
              <a:bodyPr wrap="square" lIns="0" tIns="0" rIns="0" bIns="0" rtlCol="0">
                <a:spAutoFit/>
              </a:bodyPr>
              <a:lstStyle/>
              <a:p>
                <a14:m>
                  <m:oMath xmlns:m="http://schemas.openxmlformats.org/officeDocument/2006/math">
                    <m:r>
                      <a:rPr lang="en-US" sz="1600" b="0" i="1" smtClean="0">
                        <a:latin typeface="Cambria Math" panose="02040503050406030204" pitchFamily="18" charset="0"/>
                      </a:rPr>
                      <m:t> </m:t>
                    </m:r>
                    <m:r>
                      <a:rPr lang="en-US" sz="1600" b="0" i="1" smtClean="0">
                        <a:latin typeface="Cambria Math" panose="02040503050406030204" pitchFamily="18" charset="0"/>
                      </a:rPr>
                      <m:t>𝐶𝑜𝑚𝑝𝑟𝑒𝑠𝑠𝑖𝑜𝑛</m:t>
                    </m:r>
                    <m:r>
                      <a:rPr lang="en-US" sz="1600" b="0" i="1" smtClean="0">
                        <a:latin typeface="Cambria Math" panose="02040503050406030204" pitchFamily="18" charset="0"/>
                      </a:rPr>
                      <m:t> </m:t>
                    </m:r>
                    <m:r>
                      <a:rPr lang="en-US" sz="1600" b="0" i="1" smtClean="0">
                        <a:latin typeface="Cambria Math" panose="02040503050406030204" pitchFamily="18" charset="0"/>
                      </a:rPr>
                      <m:t>𝑅𝑎𝑡𝑒</m:t>
                    </m:r>
                    <m:r>
                      <a:rPr lang="en-US" sz="1600" i="1" smtClean="0">
                        <a:latin typeface="Cambria Math" panose="02040503050406030204" pitchFamily="18" charset="0"/>
                      </a:rPr>
                      <m:t>=</m:t>
                    </m:r>
                    <m:r>
                      <a:rPr lang="en-US" sz="1600" b="0" i="1" smtClean="0">
                        <a:latin typeface="Cambria Math" panose="02040503050406030204" pitchFamily="18" charset="0"/>
                      </a:rPr>
                      <m:t> 100∗(1−</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𝑙𝑎𝑡𝑒𝑛𝑡</m:t>
                        </m:r>
                        <m:r>
                          <a:rPr lang="en-US" sz="1600" b="0" i="1" smtClean="0">
                            <a:latin typeface="Cambria Math" panose="02040503050406030204" pitchFamily="18" charset="0"/>
                          </a:rPr>
                          <m:t> </m:t>
                        </m:r>
                        <m:r>
                          <a:rPr lang="en-US" sz="1600" b="0" i="1" smtClean="0">
                            <a:latin typeface="Cambria Math" panose="02040503050406030204" pitchFamily="18" charset="0"/>
                          </a:rPr>
                          <m:t>𝑠𝑖𝑧𝑒</m:t>
                        </m:r>
                      </m:num>
                      <m:den>
                        <m:r>
                          <a:rPr lang="en-US" sz="1600" b="0" i="1" smtClean="0">
                            <a:latin typeface="Cambria Math" panose="02040503050406030204" pitchFamily="18" charset="0"/>
                          </a:rPr>
                          <m:t>𝑤𝑖𝑛𝑑𝑜𝑤</m:t>
                        </m:r>
                        <m:r>
                          <a:rPr lang="en-US" sz="1600" b="0" i="1" smtClean="0">
                            <a:latin typeface="Cambria Math" panose="02040503050406030204" pitchFamily="18" charset="0"/>
                          </a:rPr>
                          <m:t> </m:t>
                        </m:r>
                        <m:r>
                          <a:rPr lang="en-US" sz="1600" b="0" i="1" smtClean="0">
                            <a:latin typeface="Cambria Math" panose="02040503050406030204" pitchFamily="18" charset="0"/>
                          </a:rPr>
                          <m:t>𝑠𝑖𝑧𝑒</m:t>
                        </m:r>
                      </m:den>
                    </m:f>
                  </m:oMath>
                </a14:m>
                <a:r>
                  <a:rPr lang="en-US" dirty="0"/>
                  <a:t>)</a:t>
                </a:r>
              </a:p>
            </p:txBody>
          </p:sp>
        </mc:Choice>
        <mc:Fallback xmlns="">
          <p:sp>
            <p:nvSpPr>
              <p:cNvPr id="7" name="TextBox 6">
                <a:extLst>
                  <a:ext uri="{FF2B5EF4-FFF2-40B4-BE49-F238E27FC236}">
                    <a16:creationId xmlns:a16="http://schemas.microsoft.com/office/drawing/2014/main" id="{76AACD2D-10E4-4230-81EC-386D6126CCBF}"/>
                  </a:ext>
                </a:extLst>
              </p:cNvPr>
              <p:cNvSpPr txBox="1">
                <a:spLocks noRot="1" noChangeAspect="1" noMove="1" noResize="1" noEditPoints="1" noAdjustHandles="1" noChangeArrowheads="1" noChangeShapeType="1" noTextEdit="1"/>
              </p:cNvSpPr>
              <p:nvPr/>
            </p:nvSpPr>
            <p:spPr>
              <a:xfrm>
                <a:off x="9079177" y="4571387"/>
                <a:ext cx="2266603" cy="598754"/>
              </a:xfrm>
              <a:prstGeom prst="rect">
                <a:avLst/>
              </a:prstGeom>
              <a:blipFill>
                <a:blip r:embed="rId4"/>
                <a:stretch>
                  <a:fillRect l="-1872" b="-13000"/>
                </a:stretch>
              </a:blipFill>
              <a:ln>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770574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A6BC24-F6DC-4E43-B694-E86460A64C89}"/>
              </a:ext>
            </a:extLst>
          </p:cNvPr>
          <p:cNvPicPr>
            <a:picLocks noChangeAspect="1"/>
          </p:cNvPicPr>
          <p:nvPr/>
        </p:nvPicPr>
        <p:blipFill>
          <a:blip r:embed="rId3"/>
          <a:stretch>
            <a:fillRect/>
          </a:stretch>
        </p:blipFill>
        <p:spPr>
          <a:xfrm>
            <a:off x="1305387" y="855833"/>
            <a:ext cx="9581227" cy="5135392"/>
          </a:xfrm>
          <a:prstGeom prst="rect">
            <a:avLst/>
          </a:prstGeom>
        </p:spPr>
      </p:pic>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altLang="zh-TW" dirty="0"/>
              <a:t>Result - </a:t>
            </a:r>
            <a:r>
              <a:rPr lang="en-US" dirty="0"/>
              <a:t>Classification Accuracy</a:t>
            </a:r>
          </a:p>
        </p:txBody>
      </p:sp>
      <p:sp>
        <p:nvSpPr>
          <p:cNvPr id="8" name="TextBox 7">
            <a:extLst>
              <a:ext uri="{FF2B5EF4-FFF2-40B4-BE49-F238E27FC236}">
                <a16:creationId xmlns:a16="http://schemas.microsoft.com/office/drawing/2014/main" id="{86B234BA-0616-4397-9DCE-754EB5D45533}"/>
              </a:ext>
            </a:extLst>
          </p:cNvPr>
          <p:cNvSpPr txBox="1"/>
          <p:nvPr/>
        </p:nvSpPr>
        <p:spPr>
          <a:xfrm>
            <a:off x="8766928" y="3429000"/>
            <a:ext cx="3018775" cy="1200329"/>
          </a:xfrm>
          <a:prstGeom prst="rect">
            <a:avLst/>
          </a:prstGeom>
          <a:noFill/>
        </p:spPr>
        <p:txBody>
          <a:bodyPr wrap="none" rtlCol="0">
            <a:spAutoFit/>
          </a:bodyPr>
          <a:lstStyle/>
          <a:p>
            <a:r>
              <a:rPr lang="en-US" dirty="0"/>
              <a:t>RF: random forest</a:t>
            </a:r>
          </a:p>
          <a:p>
            <a:r>
              <a:rPr lang="en-US" dirty="0"/>
              <a:t>MLP: multi-layer perceptron</a:t>
            </a:r>
          </a:p>
          <a:p>
            <a:r>
              <a:rPr lang="en-US" dirty="0"/>
              <a:t>LSTM: has recurrent neural</a:t>
            </a:r>
          </a:p>
          <a:p>
            <a:r>
              <a:rPr lang="en-US" dirty="0"/>
              <a:t> network layer</a:t>
            </a:r>
          </a:p>
        </p:txBody>
      </p:sp>
    </p:spTree>
    <p:extLst>
      <p:ext uri="{BB962C8B-B14F-4D97-AF65-F5344CB8AC3E}">
        <p14:creationId xmlns:p14="http://schemas.microsoft.com/office/powerpoint/2010/main" val="3805160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a:xfrm>
            <a:off x="213214" y="2964032"/>
            <a:ext cx="11765572" cy="3372120"/>
          </a:xfrm>
        </p:spPr>
        <p:txBody>
          <a:bodyPr/>
          <a:lstStyle/>
          <a:p>
            <a:r>
              <a:rPr lang="de-DE" sz="1100" dirty="0"/>
              <a:t>[1]</a:t>
            </a:r>
            <a:r>
              <a:rPr lang="en-US" altLang="zh-TW" sz="1100" dirty="0"/>
              <a:t>:</a:t>
            </a:r>
            <a:r>
              <a:rPr lang="zh-TW" altLang="en-US" sz="1100" dirty="0"/>
              <a:t> </a:t>
            </a:r>
            <a:r>
              <a:rPr lang="en-US" altLang="zh-TW" sz="1100" dirty="0"/>
              <a:t>N. </a:t>
            </a:r>
            <a:r>
              <a:rPr lang="en-US" altLang="zh-TW" sz="1100" dirty="0" err="1"/>
              <a:t>Helwig</a:t>
            </a:r>
            <a:r>
              <a:rPr lang="en-US" altLang="zh-TW" sz="1100" dirty="0"/>
              <a:t>, E. </a:t>
            </a:r>
            <a:r>
              <a:rPr lang="en-US" altLang="zh-TW" sz="1100" dirty="0" err="1"/>
              <a:t>Pignanelli</a:t>
            </a:r>
            <a:r>
              <a:rPr lang="en-US" altLang="zh-TW" sz="1100" dirty="0"/>
              <a:t>, and A. </a:t>
            </a:r>
            <a:r>
              <a:rPr lang="en-US" altLang="zh-TW" sz="1100" dirty="0" err="1"/>
              <a:t>Sch¨utze</a:t>
            </a:r>
            <a:r>
              <a:rPr lang="en-US" altLang="zh-TW" sz="1100" dirty="0"/>
              <a:t>, “Condition monitoring of a complex hydraulic system</a:t>
            </a:r>
            <a:r>
              <a:rPr lang="zh-TW" altLang="en-US" sz="1100" dirty="0"/>
              <a:t> </a:t>
            </a:r>
            <a:r>
              <a:rPr lang="en-US" altLang="zh-TW" sz="1100" dirty="0"/>
              <a:t>using multivariate statistics,” in 2015 IEEE International Instrumentation and Measurement</a:t>
            </a:r>
            <a:r>
              <a:rPr lang="zh-TW" altLang="en-US" sz="1100" dirty="0"/>
              <a:t> </a:t>
            </a:r>
            <a:r>
              <a:rPr lang="en-US" altLang="zh-TW" sz="1100" dirty="0"/>
              <a:t>Technology Conference (I2MTC) Proceedings, 2015, pp. 210–215.</a:t>
            </a:r>
          </a:p>
          <a:p>
            <a:r>
              <a:rPr lang="de-DE" sz="1100" dirty="0"/>
              <a:t>[2]: </a:t>
            </a:r>
            <a:r>
              <a:rPr lang="en-US" sz="1100" dirty="0"/>
              <a:t>F. </a:t>
            </a:r>
            <a:r>
              <a:rPr lang="en-US" sz="1100" dirty="0" err="1"/>
              <a:t>Makansi</a:t>
            </a:r>
            <a:r>
              <a:rPr lang="en-US" sz="1100" dirty="0"/>
              <a:t> and K. Schmitz, “Simulation-based data sampling for condition monitoring of fluid</a:t>
            </a:r>
            <a:r>
              <a:rPr lang="zh-TW" altLang="en-US" sz="1100" dirty="0"/>
              <a:t> </a:t>
            </a:r>
            <a:r>
              <a:rPr lang="en-US" sz="1100" dirty="0"/>
              <a:t>power drives,” IOP Conference Series: Materials Science and Engineering, vol. 1097, 2021.</a:t>
            </a:r>
          </a:p>
          <a:p>
            <a:r>
              <a:rPr lang="en-US" sz="1100" dirty="0"/>
              <a:t>[3]: M. Karpenko and N. </a:t>
            </a:r>
            <a:r>
              <a:rPr lang="en-US" sz="1100" dirty="0" err="1"/>
              <a:t>Sepehri</a:t>
            </a:r>
            <a:r>
              <a:rPr lang="en-US" sz="1100" dirty="0"/>
              <a:t>, “Neural network classifiers applied to condition monitoring of a pneumatic process valve actuator,” Engineering Applications of Artificial Intelligence, vol. 15, pp. 273–283, 06 2002.</a:t>
            </a:r>
          </a:p>
          <a:p>
            <a:r>
              <a:rPr lang="en-US" sz="1100" dirty="0"/>
              <a:t>[4]</a:t>
            </a:r>
            <a:r>
              <a:rPr lang="en-US" altLang="zh-TW" sz="1100" dirty="0"/>
              <a:t>:</a:t>
            </a:r>
            <a:r>
              <a:rPr lang="zh-TW" altLang="en-US" sz="1100" dirty="0"/>
              <a:t> </a:t>
            </a:r>
            <a:r>
              <a:rPr lang="en-US" altLang="zh-TW" sz="1100" dirty="0"/>
              <a:t>T. Kovacs and A. Ko, “Monitoring pneumatic actuators’ behavior using real-world data set,” SN</a:t>
            </a:r>
            <a:r>
              <a:rPr lang="zh-TW" altLang="en-US" sz="1100" dirty="0"/>
              <a:t> </a:t>
            </a:r>
            <a:r>
              <a:rPr lang="en-US" altLang="zh-TW" sz="1100" dirty="0"/>
              <a:t>Computer Science, vol. 1, 06 2020.</a:t>
            </a:r>
          </a:p>
          <a:p>
            <a:r>
              <a:rPr lang="en-US" sz="1100" dirty="0"/>
              <a:t>[5]: M. </a:t>
            </a:r>
            <a:r>
              <a:rPr lang="en-US" sz="1100" dirty="0" err="1"/>
              <a:t>Demetgul</a:t>
            </a:r>
            <a:r>
              <a:rPr lang="en-US" sz="1100" dirty="0"/>
              <a:t>, I. </a:t>
            </a:r>
            <a:r>
              <a:rPr lang="en-US" sz="1100" dirty="0" err="1"/>
              <a:t>Tansel</a:t>
            </a:r>
            <a:r>
              <a:rPr lang="en-US" sz="1100" dirty="0"/>
              <a:t>, and S. Taskin, “Fault diagnosis of pneumatic systems with artificial neural network algorithms,” Expert Systems with Applications, vol. 36, no. 7, pp. 10 512–10 519, 2009. https://www.sciencedirect.com/science/article/pii/S0957417409000657</a:t>
            </a:r>
          </a:p>
          <a:p>
            <a:r>
              <a:rPr lang="en-US" sz="1100" dirty="0"/>
              <a:t>[6]: L. </a:t>
            </a:r>
            <a:r>
              <a:rPr lang="en-US" sz="1100" dirty="0" err="1"/>
              <a:t>Siyuan</a:t>
            </a:r>
            <a:r>
              <a:rPr lang="en-US" sz="1100" dirty="0"/>
              <a:t>, D. </a:t>
            </a:r>
            <a:r>
              <a:rPr lang="en-US" sz="1100" dirty="0" err="1"/>
              <a:t>Linlin</a:t>
            </a:r>
            <a:r>
              <a:rPr lang="en-US" sz="1100" dirty="0"/>
              <a:t>, and J. </a:t>
            </a:r>
            <a:r>
              <a:rPr lang="en-US" sz="1100" dirty="0" err="1"/>
              <a:t>Wanlu</a:t>
            </a:r>
            <a:r>
              <a:rPr lang="en-US" sz="1100" dirty="0"/>
              <a:t>, “Study on application of principal component analysis to fault detection in hydraulic pump,” 08 2011.</a:t>
            </a:r>
            <a:endParaRPr lang="de-DE" sz="1100" dirty="0"/>
          </a:p>
          <a:p>
            <a:r>
              <a:rPr lang="de-DE" sz="1100" dirty="0"/>
              <a:t>[7]: Y. Lei, F. </a:t>
            </a:r>
            <a:r>
              <a:rPr lang="de-DE" sz="1100" dirty="0" err="1"/>
              <a:t>Jia</a:t>
            </a:r>
            <a:r>
              <a:rPr lang="de-DE" sz="1100" dirty="0"/>
              <a:t>, J. Lin, S. </a:t>
            </a:r>
            <a:r>
              <a:rPr lang="de-DE" sz="1100" dirty="0" err="1"/>
              <a:t>Xing</a:t>
            </a:r>
            <a:r>
              <a:rPr lang="de-DE" sz="1100" dirty="0"/>
              <a:t>, </a:t>
            </a:r>
            <a:r>
              <a:rPr lang="de-DE" sz="1100" dirty="0" err="1"/>
              <a:t>and</a:t>
            </a:r>
            <a:r>
              <a:rPr lang="de-DE" sz="1100" dirty="0"/>
              <a:t> S. Ding, “An intelligent fault </a:t>
            </a:r>
            <a:r>
              <a:rPr lang="de-DE" sz="1100" dirty="0" err="1"/>
              <a:t>diagnosis</a:t>
            </a:r>
            <a:r>
              <a:rPr lang="de-DE" sz="1100" dirty="0"/>
              <a:t> </a:t>
            </a:r>
            <a:r>
              <a:rPr lang="de-DE" sz="1100" dirty="0" err="1"/>
              <a:t>method</a:t>
            </a:r>
            <a:r>
              <a:rPr lang="de-DE" sz="1100" dirty="0"/>
              <a:t> </a:t>
            </a:r>
            <a:r>
              <a:rPr lang="de-DE" sz="1100" dirty="0" err="1"/>
              <a:t>using</a:t>
            </a:r>
            <a:r>
              <a:rPr lang="de-DE" sz="1100" dirty="0"/>
              <a:t> </a:t>
            </a:r>
            <a:r>
              <a:rPr lang="de-DE" sz="1100" dirty="0" err="1"/>
              <a:t>unsupervised</a:t>
            </a:r>
            <a:r>
              <a:rPr lang="zh-TW" altLang="en-US" sz="1100" dirty="0"/>
              <a:t> </a:t>
            </a:r>
            <a:r>
              <a:rPr lang="de-DE" sz="1100" dirty="0" err="1"/>
              <a:t>feature</a:t>
            </a:r>
            <a:r>
              <a:rPr lang="de-DE" sz="1100" dirty="0"/>
              <a:t> </a:t>
            </a:r>
            <a:r>
              <a:rPr lang="de-DE" sz="1100" dirty="0" err="1"/>
              <a:t>learning</a:t>
            </a:r>
            <a:r>
              <a:rPr lang="de-DE" sz="1100" dirty="0"/>
              <a:t> </a:t>
            </a:r>
            <a:r>
              <a:rPr lang="de-DE" sz="1100" dirty="0" err="1"/>
              <a:t>towards</a:t>
            </a:r>
            <a:r>
              <a:rPr lang="de-DE" sz="1100" dirty="0"/>
              <a:t> </a:t>
            </a:r>
            <a:r>
              <a:rPr lang="de-DE" sz="1100" dirty="0" err="1"/>
              <a:t>mechanical</a:t>
            </a:r>
            <a:r>
              <a:rPr lang="de-DE" sz="1100" dirty="0"/>
              <a:t> </a:t>
            </a:r>
            <a:r>
              <a:rPr lang="de-DE" sz="1100" dirty="0" err="1"/>
              <a:t>big</a:t>
            </a:r>
            <a:r>
              <a:rPr lang="de-DE" sz="1100" dirty="0"/>
              <a:t> </a:t>
            </a:r>
            <a:r>
              <a:rPr lang="de-DE" sz="1100" dirty="0" err="1"/>
              <a:t>data</a:t>
            </a:r>
            <a:r>
              <a:rPr lang="de-DE" sz="1100" dirty="0"/>
              <a:t>,” IEEE Transactions on Industrial Electronics,</a:t>
            </a:r>
            <a:r>
              <a:rPr lang="zh-TW" altLang="en-US" sz="1100" dirty="0"/>
              <a:t> </a:t>
            </a:r>
            <a:r>
              <a:rPr lang="de-DE" sz="1100" dirty="0"/>
              <a:t>vol. 63, pp. 1–1, 05 2016.</a:t>
            </a:r>
          </a:p>
          <a:p>
            <a:r>
              <a:rPr lang="de-DE" sz="1100" dirty="0"/>
              <a:t>[8]: </a:t>
            </a:r>
            <a:r>
              <a:rPr lang="en-US" sz="1100" dirty="0"/>
              <a:t>Z. </a:t>
            </a:r>
            <a:r>
              <a:rPr lang="en-US" sz="1100" dirty="0" err="1"/>
              <a:t>Huijie</a:t>
            </a:r>
            <a:r>
              <a:rPr lang="en-US" sz="1100" dirty="0"/>
              <a:t>, R. Ting, W. </a:t>
            </a:r>
            <a:r>
              <a:rPr lang="en-US" sz="1100" dirty="0" err="1"/>
              <a:t>Xinqing</a:t>
            </a:r>
            <a:r>
              <a:rPr lang="en-US" sz="1100" dirty="0"/>
              <a:t>, Z. L. You, and F. </a:t>
            </a:r>
            <a:r>
              <a:rPr lang="en-US" sz="1100" dirty="0" err="1"/>
              <a:t>Husheng</a:t>
            </a:r>
            <a:r>
              <a:rPr lang="en-US" sz="1100" dirty="0"/>
              <a:t>, “Fault diagnosis of hydraulic pump</a:t>
            </a:r>
            <a:r>
              <a:rPr lang="zh-TW" altLang="en-US" sz="1100" dirty="0"/>
              <a:t> </a:t>
            </a:r>
            <a:r>
              <a:rPr lang="en-US" sz="1100" dirty="0"/>
              <a:t>based on stacked </a:t>
            </a:r>
            <a:r>
              <a:rPr lang="en-US" sz="1100" dirty="0" err="1"/>
              <a:t>autoencoders</a:t>
            </a:r>
            <a:r>
              <a:rPr lang="en-US" sz="1100" dirty="0"/>
              <a:t>,” 2015 12th IEEE International Conference on Electronic Measurement</a:t>
            </a:r>
            <a:r>
              <a:rPr lang="zh-TW" altLang="en-US" sz="1100" dirty="0"/>
              <a:t> </a:t>
            </a:r>
            <a:r>
              <a:rPr lang="en-US" sz="1100" dirty="0"/>
              <a:t>&amp; Instruments (ICEMI), vol. 01, pp. 58–62, 2015.</a:t>
            </a:r>
            <a:endParaRPr lang="de-DE" sz="1100" dirty="0"/>
          </a:p>
          <a:p>
            <a:r>
              <a:rPr lang="de-DE" sz="1100" dirty="0"/>
              <a:t>[9]: </a:t>
            </a:r>
            <a:r>
              <a:rPr lang="en-US" sz="1100" dirty="0"/>
              <a:t>A. </a:t>
            </a:r>
            <a:r>
              <a:rPr lang="en-US" sz="1100" dirty="0" err="1"/>
              <a:t>Mallak</a:t>
            </a:r>
            <a:r>
              <a:rPr lang="en-US" sz="1100" dirty="0"/>
              <a:t> and M. </a:t>
            </a:r>
            <a:r>
              <a:rPr lang="en-US" sz="1100" dirty="0" err="1"/>
              <a:t>Fathi</a:t>
            </a:r>
            <a:r>
              <a:rPr lang="en-US" sz="1100" dirty="0"/>
              <a:t>, “Sensor and component fault detection and diagnosis for hydraulic</a:t>
            </a:r>
            <a:r>
              <a:rPr lang="zh-TW" altLang="en-US" sz="1100" dirty="0"/>
              <a:t> </a:t>
            </a:r>
            <a:r>
              <a:rPr lang="en-US" sz="1100" dirty="0"/>
              <a:t>machinery integrating </a:t>
            </a:r>
            <a:r>
              <a:rPr lang="en-US" sz="1100" dirty="0" err="1"/>
              <a:t>lstm</a:t>
            </a:r>
            <a:r>
              <a:rPr lang="en-US" sz="1100" dirty="0"/>
              <a:t> </a:t>
            </a:r>
            <a:r>
              <a:rPr lang="en-US" sz="1100" dirty="0" err="1"/>
              <a:t>autoencoder</a:t>
            </a:r>
            <a:r>
              <a:rPr lang="en-US" sz="1100" dirty="0"/>
              <a:t> detector and diagnostic classifiers,” Sensors, vol. 21,</a:t>
            </a:r>
            <a:r>
              <a:rPr lang="zh-TW" altLang="en-US" sz="1100" dirty="0"/>
              <a:t> </a:t>
            </a:r>
            <a:r>
              <a:rPr lang="en-US" sz="1100" dirty="0"/>
              <a:t>no. 2, 2021. https://www.mdpi.com/1424-8220/21/2/433</a:t>
            </a:r>
            <a:endParaRPr lang="de-DE" sz="1100" dirty="0"/>
          </a:p>
          <a:p>
            <a:r>
              <a:rPr lang="de-DE" sz="1100" dirty="0"/>
              <a:t>[10]: </a:t>
            </a:r>
            <a:r>
              <a:rPr lang="en-US" sz="1100" dirty="0"/>
              <a:t>J. Hennig, A. </a:t>
            </a:r>
            <a:r>
              <a:rPr lang="en-US" sz="1100" dirty="0" err="1"/>
              <a:t>Umakantha</a:t>
            </a:r>
            <a:r>
              <a:rPr lang="en-US" sz="1100" dirty="0"/>
              <a:t>, and </a:t>
            </a:r>
            <a:r>
              <a:rPr lang="en-US" sz="1100" dirty="0" err="1"/>
              <a:t>R.Williamson</a:t>
            </a:r>
            <a:r>
              <a:rPr lang="en-US" sz="1100" dirty="0"/>
              <a:t>, “Sequence generation and classification with </a:t>
            </a:r>
            <a:r>
              <a:rPr lang="en-US" sz="1100" dirty="0" err="1"/>
              <a:t>vaes</a:t>
            </a:r>
            <a:r>
              <a:rPr lang="zh-TW" altLang="en-US" sz="1100" dirty="0"/>
              <a:t> </a:t>
            </a:r>
            <a:r>
              <a:rPr lang="en-US" sz="1100" dirty="0"/>
              <a:t>and </a:t>
            </a:r>
            <a:r>
              <a:rPr lang="en-US" sz="1100" dirty="0" err="1"/>
              <a:t>rnns</a:t>
            </a:r>
            <a:r>
              <a:rPr lang="en-US" sz="1100" dirty="0"/>
              <a:t>,” in Proceedings of the 34 </a:t>
            </a:r>
            <a:r>
              <a:rPr lang="en-US" sz="1100" dirty="0" err="1"/>
              <a:t>th</a:t>
            </a:r>
            <a:r>
              <a:rPr lang="en-US" sz="1100" dirty="0"/>
              <a:t> International Conference on Machine Learning. Sydney,</a:t>
            </a:r>
            <a:r>
              <a:rPr lang="zh-TW" altLang="en-US" sz="1100" dirty="0"/>
              <a:t> </a:t>
            </a:r>
            <a:r>
              <a:rPr lang="en-US" sz="1100" dirty="0"/>
              <a:t>Australia: JMLR: WCP, 2017.</a:t>
            </a:r>
          </a:p>
          <a:p>
            <a:r>
              <a:rPr lang="en-US" sz="1100" dirty="0"/>
              <a:t>[11]: J. D. Co-Reyes, Y. Liu, A. Gupta, B. </a:t>
            </a:r>
            <a:r>
              <a:rPr lang="en-US" sz="1100" dirty="0" err="1"/>
              <a:t>Eysenbach</a:t>
            </a:r>
            <a:r>
              <a:rPr lang="en-US" sz="1100" dirty="0"/>
              <a:t>, P. </a:t>
            </a:r>
            <a:r>
              <a:rPr lang="en-US" sz="1100" dirty="0" err="1"/>
              <a:t>Abbeel</a:t>
            </a:r>
            <a:r>
              <a:rPr lang="en-US" sz="1100" dirty="0"/>
              <a:t>, and S. Levine, “Self-consistent trajectory autoencoder: Hierarchical reinforcement learning with trajectory embeddings,” 2018.</a:t>
            </a:r>
            <a:endParaRPr lang="de-DE" sz="1100" dirty="0"/>
          </a:p>
          <a:p>
            <a:endParaRPr lang="de-DE" sz="1100" dirty="0"/>
          </a:p>
        </p:txBody>
      </p:sp>
    </p:spTree>
    <p:extLst>
      <p:ext uri="{BB962C8B-B14F-4D97-AF65-F5344CB8AC3E}">
        <p14:creationId xmlns:p14="http://schemas.microsoft.com/office/powerpoint/2010/main" val="2922643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altLang="zh-TW" dirty="0"/>
              <a:t>Result</a:t>
            </a:r>
            <a:endParaRPr lang="en-US" dirty="0"/>
          </a:p>
        </p:txBody>
      </p:sp>
      <p:sp>
        <p:nvSpPr>
          <p:cNvPr id="3" name="Text Placeholder 2">
            <a:extLst>
              <a:ext uri="{FF2B5EF4-FFF2-40B4-BE49-F238E27FC236}">
                <a16:creationId xmlns:a16="http://schemas.microsoft.com/office/drawing/2014/main" id="{6087D87C-82CC-42B0-B54B-9BABD4ACB9A7}"/>
              </a:ext>
            </a:extLst>
          </p:cNvPr>
          <p:cNvSpPr>
            <a:spLocks noGrp="1"/>
          </p:cNvSpPr>
          <p:nvPr>
            <p:ph type="body" sz="quarter" idx="13"/>
          </p:nvPr>
        </p:nvSpPr>
        <p:spPr/>
        <p:txBody>
          <a:bodyPr/>
          <a:lstStyle/>
          <a:p>
            <a:r>
              <a:rPr lang="en-US" altLang="zh-TW" dirty="0"/>
              <a:t>The latent space </a:t>
            </a:r>
          </a:p>
          <a:p>
            <a:r>
              <a:rPr lang="en-US" altLang="zh-TW" dirty="0"/>
              <a:t>generated by </a:t>
            </a:r>
          </a:p>
          <a:p>
            <a:r>
              <a:rPr lang="en-US" altLang="zh-TW" dirty="0"/>
              <a:t>autoencoder model </a:t>
            </a:r>
          </a:p>
          <a:p>
            <a:r>
              <a:rPr lang="en-US" altLang="zh-TW" dirty="0"/>
              <a:t>Linear_F2_L2</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Each data point </a:t>
            </a:r>
          </a:p>
          <a:p>
            <a:r>
              <a:rPr lang="en-US" altLang="zh-TW" dirty="0"/>
              <a:t>represent the </a:t>
            </a:r>
          </a:p>
          <a:p>
            <a:r>
              <a:rPr lang="en-US" altLang="zh-TW" dirty="0"/>
              <a:t>mean of </a:t>
            </a:r>
          </a:p>
          <a:p>
            <a:r>
              <a:rPr lang="en-US" altLang="zh-TW" dirty="0"/>
              <a:t>latent values </a:t>
            </a:r>
          </a:p>
          <a:p>
            <a:r>
              <a:rPr lang="en-US" altLang="zh-TW" dirty="0"/>
              <a:t>of a sequence</a:t>
            </a:r>
            <a:endParaRPr lang="en-US" dirty="0"/>
          </a:p>
          <a:p>
            <a:endParaRPr lang="en-US" dirty="0"/>
          </a:p>
        </p:txBody>
      </p:sp>
      <p:pic>
        <p:nvPicPr>
          <p:cNvPr id="6" name="Picture 5">
            <a:extLst>
              <a:ext uri="{FF2B5EF4-FFF2-40B4-BE49-F238E27FC236}">
                <a16:creationId xmlns:a16="http://schemas.microsoft.com/office/drawing/2014/main" id="{663FE8E3-0475-4956-B3A1-CB04943CA843}"/>
              </a:ext>
            </a:extLst>
          </p:cNvPr>
          <p:cNvPicPr>
            <a:picLocks noChangeAspect="1"/>
          </p:cNvPicPr>
          <p:nvPr/>
        </p:nvPicPr>
        <p:blipFill>
          <a:blip r:embed="rId3"/>
          <a:stretch>
            <a:fillRect/>
          </a:stretch>
        </p:blipFill>
        <p:spPr>
          <a:xfrm>
            <a:off x="1421211" y="643944"/>
            <a:ext cx="11067003" cy="5550794"/>
          </a:xfrm>
          <a:prstGeom prst="rect">
            <a:avLst/>
          </a:prstGeom>
        </p:spPr>
      </p:pic>
    </p:spTree>
    <p:extLst>
      <p:ext uri="{BB962C8B-B14F-4D97-AF65-F5344CB8AC3E}">
        <p14:creationId xmlns:p14="http://schemas.microsoft.com/office/powerpoint/2010/main" val="751367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altLang="zh-TW" dirty="0"/>
              <a:t>Result</a:t>
            </a:r>
            <a:endParaRPr lang="en-US" dirty="0"/>
          </a:p>
        </p:txBody>
      </p:sp>
      <p:sp>
        <p:nvSpPr>
          <p:cNvPr id="3" name="Text Placeholder 2">
            <a:extLst>
              <a:ext uri="{FF2B5EF4-FFF2-40B4-BE49-F238E27FC236}">
                <a16:creationId xmlns:a16="http://schemas.microsoft.com/office/drawing/2014/main" id="{6087D87C-82CC-42B0-B54B-9BABD4ACB9A7}"/>
              </a:ext>
            </a:extLst>
          </p:cNvPr>
          <p:cNvSpPr>
            <a:spLocks noGrp="1"/>
          </p:cNvSpPr>
          <p:nvPr>
            <p:ph type="body" sz="quarter" idx="13"/>
          </p:nvPr>
        </p:nvSpPr>
        <p:spPr/>
        <p:txBody>
          <a:bodyPr/>
          <a:lstStyle/>
          <a:p>
            <a:r>
              <a:rPr lang="en-US" altLang="zh-TW" dirty="0"/>
              <a:t>The latent space </a:t>
            </a:r>
          </a:p>
          <a:p>
            <a:r>
              <a:rPr lang="en-US" altLang="zh-TW" dirty="0"/>
              <a:t>generated by </a:t>
            </a:r>
          </a:p>
          <a:p>
            <a:r>
              <a:rPr lang="en-US" altLang="zh-TW" dirty="0"/>
              <a:t>autoencoder model </a:t>
            </a:r>
          </a:p>
          <a:p>
            <a:r>
              <a:rPr lang="en-US" altLang="zh-TW" dirty="0"/>
              <a:t>LSTM_F2_L2</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Each data point </a:t>
            </a:r>
          </a:p>
          <a:p>
            <a:r>
              <a:rPr lang="en-US" altLang="zh-TW" dirty="0"/>
              <a:t>represent the </a:t>
            </a:r>
          </a:p>
          <a:p>
            <a:r>
              <a:rPr lang="en-US" altLang="zh-TW" dirty="0"/>
              <a:t>mean of </a:t>
            </a:r>
          </a:p>
          <a:p>
            <a:r>
              <a:rPr lang="en-US" altLang="zh-TW" dirty="0"/>
              <a:t>latent values </a:t>
            </a:r>
          </a:p>
          <a:p>
            <a:r>
              <a:rPr lang="en-US" altLang="zh-TW" dirty="0"/>
              <a:t>of a sequence</a:t>
            </a:r>
            <a:endParaRPr lang="en-US" dirty="0"/>
          </a:p>
          <a:p>
            <a:endParaRPr lang="en-US" dirty="0"/>
          </a:p>
        </p:txBody>
      </p:sp>
      <p:pic>
        <p:nvPicPr>
          <p:cNvPr id="5" name="Picture 4">
            <a:extLst>
              <a:ext uri="{FF2B5EF4-FFF2-40B4-BE49-F238E27FC236}">
                <a16:creationId xmlns:a16="http://schemas.microsoft.com/office/drawing/2014/main" id="{FE3D916E-5A59-4C53-9964-F428C47C76A4}"/>
              </a:ext>
            </a:extLst>
          </p:cNvPr>
          <p:cNvPicPr>
            <a:picLocks noChangeAspect="1"/>
          </p:cNvPicPr>
          <p:nvPr/>
        </p:nvPicPr>
        <p:blipFill>
          <a:blip r:embed="rId3"/>
          <a:stretch>
            <a:fillRect/>
          </a:stretch>
        </p:blipFill>
        <p:spPr>
          <a:xfrm>
            <a:off x="1622739" y="778427"/>
            <a:ext cx="10569261" cy="5301145"/>
          </a:xfrm>
          <a:prstGeom prst="rect">
            <a:avLst/>
          </a:prstGeom>
        </p:spPr>
      </p:pic>
    </p:spTree>
    <p:extLst>
      <p:ext uri="{BB962C8B-B14F-4D97-AF65-F5344CB8AC3E}">
        <p14:creationId xmlns:p14="http://schemas.microsoft.com/office/powerpoint/2010/main" val="4160494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7B68AE-BB06-4FE3-BC59-9BEC3B894294}"/>
              </a:ext>
            </a:extLst>
          </p:cNvPr>
          <p:cNvPicPr>
            <a:picLocks noChangeAspect="1"/>
          </p:cNvPicPr>
          <p:nvPr/>
        </p:nvPicPr>
        <p:blipFill>
          <a:blip r:embed="rId3"/>
          <a:stretch>
            <a:fillRect/>
          </a:stretch>
        </p:blipFill>
        <p:spPr>
          <a:xfrm>
            <a:off x="1996225" y="855942"/>
            <a:ext cx="10195774" cy="5113818"/>
          </a:xfrm>
          <a:prstGeom prst="rect">
            <a:avLst/>
          </a:prstGeom>
        </p:spPr>
      </p:pic>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altLang="zh-TW" dirty="0"/>
              <a:t>Result</a:t>
            </a:r>
            <a:endParaRPr lang="en-US" dirty="0"/>
          </a:p>
        </p:txBody>
      </p:sp>
      <p:sp>
        <p:nvSpPr>
          <p:cNvPr id="3" name="Text Placeholder 2">
            <a:extLst>
              <a:ext uri="{FF2B5EF4-FFF2-40B4-BE49-F238E27FC236}">
                <a16:creationId xmlns:a16="http://schemas.microsoft.com/office/drawing/2014/main" id="{6087D87C-82CC-42B0-B54B-9BABD4ACB9A7}"/>
              </a:ext>
            </a:extLst>
          </p:cNvPr>
          <p:cNvSpPr>
            <a:spLocks noGrp="1"/>
          </p:cNvSpPr>
          <p:nvPr>
            <p:ph type="body" sz="quarter" idx="13"/>
          </p:nvPr>
        </p:nvSpPr>
        <p:spPr/>
        <p:txBody>
          <a:bodyPr/>
          <a:lstStyle/>
          <a:p>
            <a:r>
              <a:rPr lang="en-US" altLang="zh-TW" dirty="0"/>
              <a:t>The latent space </a:t>
            </a:r>
          </a:p>
          <a:p>
            <a:r>
              <a:rPr lang="en-US" altLang="zh-TW" dirty="0"/>
              <a:t>generated by </a:t>
            </a:r>
          </a:p>
          <a:p>
            <a:r>
              <a:rPr lang="en-US" altLang="zh-TW" dirty="0"/>
              <a:t>autoencoder model </a:t>
            </a:r>
          </a:p>
          <a:p>
            <a:r>
              <a:rPr lang="en-US" altLang="zh-TW" dirty="0"/>
              <a:t>Linear_F2_L4</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Each data point </a:t>
            </a:r>
          </a:p>
          <a:p>
            <a:r>
              <a:rPr lang="en-US" altLang="zh-TW" dirty="0"/>
              <a:t>represent the </a:t>
            </a:r>
          </a:p>
          <a:p>
            <a:r>
              <a:rPr lang="en-US" altLang="zh-TW" dirty="0"/>
              <a:t>mean of </a:t>
            </a:r>
          </a:p>
          <a:p>
            <a:r>
              <a:rPr lang="en-US" altLang="zh-TW" dirty="0"/>
              <a:t>latent values </a:t>
            </a:r>
          </a:p>
          <a:p>
            <a:r>
              <a:rPr lang="en-US" altLang="zh-TW" dirty="0"/>
              <a:t>of a sequence</a:t>
            </a:r>
            <a:endParaRPr lang="en-US" dirty="0"/>
          </a:p>
          <a:p>
            <a:endParaRPr lang="en-US" dirty="0"/>
          </a:p>
        </p:txBody>
      </p:sp>
    </p:spTree>
    <p:extLst>
      <p:ext uri="{BB962C8B-B14F-4D97-AF65-F5344CB8AC3E}">
        <p14:creationId xmlns:p14="http://schemas.microsoft.com/office/powerpoint/2010/main" val="1078533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B814FD-06C6-4660-89FB-6DF1F6E67E96}"/>
              </a:ext>
            </a:extLst>
          </p:cNvPr>
          <p:cNvPicPr>
            <a:picLocks noChangeAspect="1"/>
          </p:cNvPicPr>
          <p:nvPr/>
        </p:nvPicPr>
        <p:blipFill>
          <a:blip r:embed="rId3"/>
          <a:stretch>
            <a:fillRect/>
          </a:stretch>
        </p:blipFill>
        <p:spPr>
          <a:xfrm>
            <a:off x="2125014" y="914400"/>
            <a:ext cx="10066985" cy="5049222"/>
          </a:xfrm>
          <a:prstGeom prst="rect">
            <a:avLst/>
          </a:prstGeom>
        </p:spPr>
      </p:pic>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altLang="zh-TW" dirty="0"/>
              <a:t>Result</a:t>
            </a:r>
            <a:endParaRPr lang="en-US" dirty="0"/>
          </a:p>
        </p:txBody>
      </p:sp>
      <p:sp>
        <p:nvSpPr>
          <p:cNvPr id="3" name="Text Placeholder 2">
            <a:extLst>
              <a:ext uri="{FF2B5EF4-FFF2-40B4-BE49-F238E27FC236}">
                <a16:creationId xmlns:a16="http://schemas.microsoft.com/office/drawing/2014/main" id="{6087D87C-82CC-42B0-B54B-9BABD4ACB9A7}"/>
              </a:ext>
            </a:extLst>
          </p:cNvPr>
          <p:cNvSpPr>
            <a:spLocks noGrp="1"/>
          </p:cNvSpPr>
          <p:nvPr>
            <p:ph type="body" sz="quarter" idx="13"/>
          </p:nvPr>
        </p:nvSpPr>
        <p:spPr/>
        <p:txBody>
          <a:bodyPr/>
          <a:lstStyle/>
          <a:p>
            <a:r>
              <a:rPr lang="en-US" altLang="zh-TW" dirty="0"/>
              <a:t>The latent space </a:t>
            </a:r>
          </a:p>
          <a:p>
            <a:r>
              <a:rPr lang="en-US" altLang="zh-TW" dirty="0"/>
              <a:t>generated by </a:t>
            </a:r>
          </a:p>
          <a:p>
            <a:r>
              <a:rPr lang="en-US" altLang="zh-TW" dirty="0"/>
              <a:t>autoencoder model </a:t>
            </a:r>
          </a:p>
          <a:p>
            <a:r>
              <a:rPr lang="en-US" altLang="zh-TW" dirty="0"/>
              <a:t>LSTM_F2_L4</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Each data point </a:t>
            </a:r>
          </a:p>
          <a:p>
            <a:r>
              <a:rPr lang="en-US" altLang="zh-TW" dirty="0"/>
              <a:t>represent the </a:t>
            </a:r>
          </a:p>
          <a:p>
            <a:r>
              <a:rPr lang="en-US" altLang="zh-TW" dirty="0"/>
              <a:t>mean of </a:t>
            </a:r>
          </a:p>
          <a:p>
            <a:r>
              <a:rPr lang="en-US" altLang="zh-TW" dirty="0"/>
              <a:t>latent values </a:t>
            </a:r>
          </a:p>
          <a:p>
            <a:r>
              <a:rPr lang="en-US" altLang="zh-TW" dirty="0"/>
              <a:t>of a sequence</a:t>
            </a:r>
            <a:endParaRPr lang="en-US" dirty="0"/>
          </a:p>
          <a:p>
            <a:endParaRPr lang="en-US" dirty="0"/>
          </a:p>
        </p:txBody>
      </p:sp>
    </p:spTree>
    <p:extLst>
      <p:ext uri="{BB962C8B-B14F-4D97-AF65-F5344CB8AC3E}">
        <p14:creationId xmlns:p14="http://schemas.microsoft.com/office/powerpoint/2010/main" val="155156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5">
            <a:extLst>
              <a:ext uri="{FF2B5EF4-FFF2-40B4-BE49-F238E27FC236}">
                <a16:creationId xmlns:a16="http://schemas.microsoft.com/office/drawing/2014/main" id="{6194AFFC-FD7C-4158-B4CA-F9B526D33F71}"/>
              </a:ext>
            </a:extLst>
          </p:cNvPr>
          <p:cNvSpPr/>
          <p:nvPr>
            <p:custDataLst>
              <p:tags r:id="rId2"/>
            </p:custDataLst>
          </p:nvPr>
        </p:nvSpPr>
        <p:spPr>
          <a:xfrm>
            <a:off x="836648" y="1615611"/>
            <a:ext cx="11031351" cy="400110"/>
          </a:xfrm>
          <a:prstGeom prst="rect">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endParaRPr lang="de-DE" sz="1600">
              <a:solidFill>
                <a:schemeClr val="tx1"/>
              </a:solidFill>
              <a:latin typeface="Arial" panose="020B0604020202020204" pitchFamily="34" charset="0"/>
            </a:endParaRPr>
          </a:p>
        </p:txBody>
      </p:sp>
      <p:sp>
        <p:nvSpPr>
          <p:cNvPr id="8" name="Rechteck 7">
            <a:hlinkClick r:id="" action="ppaction://noaction"/>
          </p:cNvPr>
          <p:cNvSpPr/>
          <p:nvPr>
            <p:custDataLst>
              <p:tags r:id="rId3"/>
            </p:custDataLst>
          </p:nvPr>
        </p:nvSpPr>
        <p:spPr>
          <a:xfrm>
            <a:off x="373038" y="207922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3</a:t>
            </a:r>
          </a:p>
        </p:txBody>
      </p:sp>
      <p:sp>
        <p:nvSpPr>
          <p:cNvPr id="7" name="Rechteck 6">
            <a:hlinkClick r:id="rId16" action="ppaction://hlinksldjump"/>
          </p:cNvPr>
          <p:cNvSpPr/>
          <p:nvPr>
            <p:custDataLst>
              <p:tags r:id="rId4"/>
            </p:custDataLst>
          </p:nvPr>
        </p:nvSpPr>
        <p:spPr>
          <a:xfrm>
            <a:off x="836648" y="254283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Result</a:t>
            </a:r>
          </a:p>
        </p:txBody>
      </p:sp>
      <p:sp>
        <p:nvSpPr>
          <p:cNvPr id="6" name="Rechteck 5">
            <a:hlinkClick r:id="rId16" action="ppaction://hlinksldjump"/>
          </p:cNvPr>
          <p:cNvSpPr/>
          <p:nvPr>
            <p:custDataLst>
              <p:tags r:id="rId5"/>
            </p:custDataLst>
          </p:nvPr>
        </p:nvSpPr>
        <p:spPr>
          <a:xfrm>
            <a:off x="373038" y="161561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2</a:t>
            </a:r>
          </a:p>
        </p:txBody>
      </p:sp>
      <p:sp>
        <p:nvSpPr>
          <p:cNvPr id="4" name="Rechteck 3">
            <a:hlinkClick r:id="rId17" action="ppaction://hlinksldjump"/>
          </p:cNvPr>
          <p:cNvSpPr/>
          <p:nvPr>
            <p:custDataLst>
              <p:tags r:id="rId6"/>
            </p:custDataLst>
          </p:nvPr>
        </p:nvSpPr>
        <p:spPr>
          <a:xfrm>
            <a:off x="836648" y="115200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Motivation</a:t>
            </a:r>
          </a:p>
        </p:txBody>
      </p:sp>
      <p:sp>
        <p:nvSpPr>
          <p:cNvPr id="3" name="Rechteck 2">
            <a:hlinkClick r:id="rId17" action="ppaction://hlinksldjump"/>
          </p:cNvPr>
          <p:cNvSpPr/>
          <p:nvPr>
            <p:custDataLst>
              <p:tags r:id="rId7"/>
            </p:custDataLst>
          </p:nvPr>
        </p:nvSpPr>
        <p:spPr>
          <a:xfrm>
            <a:off x="373038" y="115200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a:solidFill>
                  <a:schemeClr val="bg1"/>
                </a:solidFill>
                <a:latin typeface="Arial" panose="020B0604020202020204" pitchFamily="34" charset="0"/>
              </a:rPr>
              <a:t>1</a:t>
            </a:r>
          </a:p>
        </p:txBody>
      </p:sp>
      <p:sp>
        <p:nvSpPr>
          <p:cNvPr id="2" name="Titel 1"/>
          <p:cNvSpPr>
            <a:spLocks noGrp="1"/>
          </p:cNvSpPr>
          <p:nvPr>
            <p:ph type="title"/>
            <p:custDataLst>
              <p:tags r:id="rId8"/>
            </p:custDataLst>
          </p:nvPr>
        </p:nvSpPr>
        <p:spPr/>
        <p:txBody>
          <a:bodyPr/>
          <a:lstStyle/>
          <a:p>
            <a:r>
              <a:rPr lang="de-DE" dirty="0"/>
              <a:t>Agenda</a:t>
            </a:r>
          </a:p>
        </p:txBody>
      </p:sp>
      <p:sp>
        <p:nvSpPr>
          <p:cNvPr id="10" name="Rechteck 9">
            <a:hlinkClick r:id="" action="ppaction://noaction"/>
          </p:cNvPr>
          <p:cNvSpPr/>
          <p:nvPr>
            <p:custDataLst>
              <p:tags r:id="rId9"/>
            </p:custDataLst>
          </p:nvPr>
        </p:nvSpPr>
        <p:spPr>
          <a:xfrm>
            <a:off x="373038" y="2542831"/>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dirty="0">
                <a:solidFill>
                  <a:schemeClr val="bg1"/>
                </a:solidFill>
                <a:latin typeface="Arial" panose="020B0604020202020204" pitchFamily="34" charset="0"/>
              </a:rPr>
              <a:t>4</a:t>
            </a:r>
          </a:p>
        </p:txBody>
      </p:sp>
      <p:sp>
        <p:nvSpPr>
          <p:cNvPr id="14" name="Rechteck 13">
            <a:hlinkClick r:id="rId16" action="ppaction://hlinksldjump"/>
          </p:cNvPr>
          <p:cNvSpPr/>
          <p:nvPr>
            <p:custDataLst>
              <p:tags r:id="rId10"/>
            </p:custDataLst>
          </p:nvPr>
        </p:nvSpPr>
        <p:spPr>
          <a:xfrm>
            <a:off x="836648" y="2088860"/>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latin typeface="Arial" panose="020B0604020202020204" pitchFamily="34" charset="0"/>
              </a:rPr>
              <a:t>Methodology</a:t>
            </a:r>
            <a:endParaRPr lang="de-DE" sz="1600" dirty="0">
              <a:solidFill>
                <a:schemeClr val="bg1"/>
              </a:solidFill>
              <a:latin typeface="Arial" panose="020B0604020202020204" pitchFamily="34" charset="0"/>
            </a:endParaRPr>
          </a:p>
        </p:txBody>
      </p:sp>
      <p:sp>
        <p:nvSpPr>
          <p:cNvPr id="13" name="Rechteck 12">
            <a:hlinkClick r:id="rId17" action="ppaction://hlinksldjump"/>
          </p:cNvPr>
          <p:cNvSpPr/>
          <p:nvPr>
            <p:custDataLst>
              <p:tags r:id="rId11"/>
            </p:custDataLst>
          </p:nvPr>
        </p:nvSpPr>
        <p:spPr>
          <a:xfrm>
            <a:off x="836648" y="1615611"/>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altLang="zh-TW" sz="1600" dirty="0">
                <a:solidFill>
                  <a:schemeClr val="bg1"/>
                </a:solidFill>
                <a:latin typeface="Arial" panose="020B0604020202020204" pitchFamily="34" charset="0"/>
              </a:rPr>
              <a:t>Problem Set-Up</a:t>
            </a:r>
          </a:p>
        </p:txBody>
      </p:sp>
      <p:sp>
        <p:nvSpPr>
          <p:cNvPr id="15" name="Rechteck 6">
            <a:extLst>
              <a:ext uri="{FF2B5EF4-FFF2-40B4-BE49-F238E27FC236}">
                <a16:creationId xmlns:a16="http://schemas.microsoft.com/office/drawing/2014/main" id="{92D973FE-8C64-4DE5-9623-B253BE5DEEBF}"/>
              </a:ext>
            </a:extLst>
          </p:cNvPr>
          <p:cNvSpPr/>
          <p:nvPr>
            <p:custDataLst>
              <p:tags r:id="rId12"/>
            </p:custDataLst>
          </p:nvPr>
        </p:nvSpPr>
        <p:spPr>
          <a:xfrm>
            <a:off x="836648" y="2996802"/>
            <a:ext cx="275024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de-DE" sz="1600" dirty="0">
                <a:solidFill>
                  <a:schemeClr val="tx1"/>
                </a:solidFill>
                <a:latin typeface="Arial" panose="020B0604020202020204" pitchFamily="34" charset="0"/>
              </a:rPr>
              <a:t>Conclusion and Future Work</a:t>
            </a:r>
          </a:p>
        </p:txBody>
      </p:sp>
      <p:sp>
        <p:nvSpPr>
          <p:cNvPr id="17" name="Rechteck 9">
            <a:hlinkClick r:id="" action="ppaction://noaction"/>
            <a:extLst>
              <a:ext uri="{FF2B5EF4-FFF2-40B4-BE49-F238E27FC236}">
                <a16:creationId xmlns:a16="http://schemas.microsoft.com/office/drawing/2014/main" id="{CB241D6D-5CDE-442B-82C1-DB50BEBF2F82}"/>
              </a:ext>
            </a:extLst>
          </p:cNvPr>
          <p:cNvSpPr/>
          <p:nvPr>
            <p:custDataLst>
              <p:tags r:id="rId13"/>
            </p:custDataLst>
          </p:nvPr>
        </p:nvSpPr>
        <p:spPr>
          <a:xfrm>
            <a:off x="373038" y="2996802"/>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r>
              <a:rPr lang="de-DE" sz="1600" b="1" dirty="0">
                <a:solidFill>
                  <a:schemeClr val="bg1"/>
                </a:solidFill>
                <a:latin typeface="Arial" panose="020B0604020202020204" pitchFamily="34" charset="0"/>
              </a:rPr>
              <a:t>5</a:t>
            </a:r>
          </a:p>
        </p:txBody>
      </p:sp>
    </p:spTree>
    <p:custDataLst>
      <p:tags r:id="rId1"/>
    </p:custDataLst>
    <p:extLst>
      <p:ext uri="{BB962C8B-B14F-4D97-AF65-F5344CB8AC3E}">
        <p14:creationId xmlns:p14="http://schemas.microsoft.com/office/powerpoint/2010/main" val="632775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8426A6-0E43-4609-8751-47B6608B342F}"/>
              </a:ext>
            </a:extLst>
          </p:cNvPr>
          <p:cNvPicPr>
            <a:picLocks noChangeAspect="1"/>
          </p:cNvPicPr>
          <p:nvPr/>
        </p:nvPicPr>
        <p:blipFill>
          <a:blip r:embed="rId3"/>
          <a:stretch>
            <a:fillRect/>
          </a:stretch>
        </p:blipFill>
        <p:spPr>
          <a:xfrm>
            <a:off x="2125013" y="926998"/>
            <a:ext cx="10066985" cy="5049222"/>
          </a:xfrm>
          <a:prstGeom prst="rect">
            <a:avLst/>
          </a:prstGeom>
        </p:spPr>
      </p:pic>
      <p:sp>
        <p:nvSpPr>
          <p:cNvPr id="2" name="Title 1">
            <a:extLst>
              <a:ext uri="{FF2B5EF4-FFF2-40B4-BE49-F238E27FC236}">
                <a16:creationId xmlns:a16="http://schemas.microsoft.com/office/drawing/2014/main" id="{DA9F776F-CFC7-41FD-AAC5-C2BE8FF1ECCE}"/>
              </a:ext>
            </a:extLst>
          </p:cNvPr>
          <p:cNvSpPr>
            <a:spLocks noGrp="1"/>
          </p:cNvSpPr>
          <p:nvPr>
            <p:ph type="title"/>
          </p:nvPr>
        </p:nvSpPr>
        <p:spPr/>
        <p:txBody>
          <a:bodyPr/>
          <a:lstStyle/>
          <a:p>
            <a:r>
              <a:rPr lang="en-US" altLang="zh-TW" dirty="0"/>
              <a:t>Result</a:t>
            </a:r>
            <a:endParaRPr lang="en-US" dirty="0"/>
          </a:p>
        </p:txBody>
      </p:sp>
      <p:sp>
        <p:nvSpPr>
          <p:cNvPr id="3" name="Text Placeholder 2">
            <a:extLst>
              <a:ext uri="{FF2B5EF4-FFF2-40B4-BE49-F238E27FC236}">
                <a16:creationId xmlns:a16="http://schemas.microsoft.com/office/drawing/2014/main" id="{6087D87C-82CC-42B0-B54B-9BABD4ACB9A7}"/>
              </a:ext>
            </a:extLst>
          </p:cNvPr>
          <p:cNvSpPr>
            <a:spLocks noGrp="1"/>
          </p:cNvSpPr>
          <p:nvPr>
            <p:ph type="body" sz="quarter" idx="13"/>
          </p:nvPr>
        </p:nvSpPr>
        <p:spPr/>
        <p:txBody>
          <a:bodyPr/>
          <a:lstStyle/>
          <a:p>
            <a:r>
              <a:rPr lang="en-US" altLang="zh-TW" dirty="0"/>
              <a:t>The latent space </a:t>
            </a:r>
          </a:p>
          <a:p>
            <a:r>
              <a:rPr lang="en-US" altLang="zh-TW" dirty="0"/>
              <a:t>generated by </a:t>
            </a:r>
          </a:p>
          <a:p>
            <a:r>
              <a:rPr lang="en-US" altLang="zh-TW" dirty="0"/>
              <a:t>autoencoder model </a:t>
            </a:r>
          </a:p>
          <a:p>
            <a:r>
              <a:rPr lang="en-US" altLang="zh-TW" dirty="0"/>
              <a:t>Linear_F3_L4</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Each data point </a:t>
            </a:r>
          </a:p>
          <a:p>
            <a:r>
              <a:rPr lang="en-US" altLang="zh-TW" dirty="0"/>
              <a:t>represent the </a:t>
            </a:r>
          </a:p>
          <a:p>
            <a:r>
              <a:rPr lang="en-US" altLang="zh-TW" dirty="0"/>
              <a:t>mean of </a:t>
            </a:r>
          </a:p>
          <a:p>
            <a:r>
              <a:rPr lang="en-US" altLang="zh-TW" dirty="0"/>
              <a:t>latent values </a:t>
            </a:r>
          </a:p>
          <a:p>
            <a:r>
              <a:rPr lang="en-US" altLang="zh-TW" dirty="0"/>
              <a:t>of a sequence</a:t>
            </a:r>
            <a:endParaRPr lang="en-US" dirty="0"/>
          </a:p>
          <a:p>
            <a:endParaRPr lang="en-US" dirty="0"/>
          </a:p>
        </p:txBody>
      </p:sp>
    </p:spTree>
    <p:extLst>
      <p:ext uri="{BB962C8B-B14F-4D97-AF65-F5344CB8AC3E}">
        <p14:creationId xmlns:p14="http://schemas.microsoft.com/office/powerpoint/2010/main" val="1455623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 Placeholder 4">
            <a:extLst>
              <a:ext uri="{FF2B5EF4-FFF2-40B4-BE49-F238E27FC236}">
                <a16:creationId xmlns:a16="http://schemas.microsoft.com/office/drawing/2014/main" id="{8A3F76EC-AB85-44DF-B579-968F1D17E31A}"/>
              </a:ext>
            </a:extLst>
          </p:cNvPr>
          <p:cNvSpPr>
            <a:spLocks noGrp="1"/>
          </p:cNvSpPr>
          <p:nvPr>
            <p:ph type="body" sz="quarter" idx="13"/>
          </p:nvPr>
        </p:nvSpPr>
        <p:spPr>
          <a:xfrm>
            <a:off x="6182502" y="1384502"/>
            <a:ext cx="5622925" cy="4529796"/>
          </a:xfrm>
        </p:spPr>
        <p:txBody>
          <a:bodyPr/>
          <a:lstStyle/>
          <a:p>
            <a:r>
              <a:rPr lang="en-US" altLang="zh-TW" dirty="0"/>
              <a:t>Mechanism:</a:t>
            </a:r>
          </a:p>
          <a:p>
            <a:pPr lvl="1"/>
            <a:r>
              <a:rPr lang="en-US" altLang="zh-TW" dirty="0"/>
              <a:t>Differential cylinder moves a variable mass horizontally</a:t>
            </a:r>
          </a:p>
          <a:p>
            <a:pPr lvl="1"/>
            <a:r>
              <a:rPr lang="en-US" altLang="zh-TW" dirty="0"/>
              <a:t>Actuated by a 5/2-way switching valve (SV)</a:t>
            </a:r>
          </a:p>
          <a:p>
            <a:pPr lvl="1"/>
            <a:r>
              <a:rPr lang="en-US" altLang="zh-TW" dirty="0"/>
              <a:t>Throttle check valve C</a:t>
            </a:r>
            <a:r>
              <a:rPr lang="en-US" altLang="zh-TW" baseline="-25000" dirty="0"/>
              <a:t>1</a:t>
            </a:r>
            <a:r>
              <a:rPr lang="en-US" altLang="zh-TW" dirty="0"/>
              <a:t>, C</a:t>
            </a:r>
            <a:r>
              <a:rPr lang="en-US" altLang="zh-TW" baseline="-25000" dirty="0"/>
              <a:t>2</a:t>
            </a:r>
            <a:r>
              <a:rPr lang="en-US" altLang="zh-TW" dirty="0"/>
              <a:t> control cycle time</a:t>
            </a:r>
          </a:p>
          <a:p>
            <a:pPr lvl="1"/>
            <a:endParaRPr lang="en-US" altLang="zh-TW" dirty="0"/>
          </a:p>
          <a:p>
            <a:r>
              <a:rPr lang="en-US" altLang="zh-TW" dirty="0"/>
              <a:t>Static Settings</a:t>
            </a:r>
          </a:p>
          <a:p>
            <a:pPr lvl="1"/>
            <a:r>
              <a:rPr lang="en-US" altLang="zh-TW" dirty="0"/>
              <a:t>Constant pressure 6bar</a:t>
            </a:r>
          </a:p>
          <a:p>
            <a:pPr lvl="1"/>
            <a:r>
              <a:rPr lang="en-US" altLang="zh-TW" dirty="0"/>
              <a:t>Constant cylinder piston diameter 40mm</a:t>
            </a:r>
          </a:p>
          <a:p>
            <a:endParaRPr lang="en-US" altLang="zh-TW" dirty="0"/>
          </a:p>
          <a:p>
            <a:r>
              <a:rPr lang="en-US" altLang="zh-TW" dirty="0"/>
              <a:t>Adjustable Configurations:</a:t>
            </a:r>
          </a:p>
          <a:p>
            <a:pPr lvl="1"/>
            <a:r>
              <a:rPr lang="en-US" altLang="zh-TW" dirty="0"/>
              <a:t>Load mass</a:t>
            </a:r>
            <a:r>
              <a:rPr lang="zh-TW" altLang="en-US" dirty="0"/>
              <a:t> </a:t>
            </a:r>
            <a:r>
              <a:rPr lang="en-US" altLang="zh-TW" dirty="0"/>
              <a:t>(3 to 100 kg)</a:t>
            </a:r>
          </a:p>
          <a:p>
            <a:pPr lvl="1"/>
            <a:r>
              <a:rPr lang="en-US" altLang="zh-TW" dirty="0"/>
              <a:t>Velocity (150 to 450 mm/s) </a:t>
            </a:r>
          </a:p>
          <a:p>
            <a:pPr lvl="1"/>
            <a:r>
              <a:rPr lang="en-US" altLang="zh-TW" dirty="0"/>
              <a:t>Leakages (0 to 100 NL/min)</a:t>
            </a:r>
          </a:p>
          <a:p>
            <a:pPr lvl="2"/>
            <a:r>
              <a:rPr lang="en-US" dirty="0"/>
              <a:t>No Leakage</a:t>
            </a:r>
            <a:endParaRPr lang="en-US" dirty="0">
              <a:solidFill>
                <a:srgbClr val="FF0000"/>
              </a:solidFill>
            </a:endParaRPr>
          </a:p>
          <a:p>
            <a:pPr lvl="2"/>
            <a:r>
              <a:rPr lang="en-US" dirty="0"/>
              <a:t>External Rod Leakage</a:t>
            </a:r>
          </a:p>
          <a:p>
            <a:pPr lvl="2"/>
            <a:r>
              <a:rPr lang="en-US" dirty="0"/>
              <a:t>External Piston Leakage</a:t>
            </a:r>
          </a:p>
          <a:p>
            <a:pPr lvl="2"/>
            <a:r>
              <a:rPr lang="en-US" dirty="0"/>
              <a:t>Internal Leakage</a:t>
            </a:r>
          </a:p>
          <a:p>
            <a:endParaRPr lang="en-US" dirty="0"/>
          </a:p>
          <a:p>
            <a:endParaRPr lang="en-US" dirty="0"/>
          </a:p>
        </p:txBody>
      </p:sp>
      <p:sp>
        <p:nvSpPr>
          <p:cNvPr id="2" name="Title 1">
            <a:extLst>
              <a:ext uri="{FF2B5EF4-FFF2-40B4-BE49-F238E27FC236}">
                <a16:creationId xmlns:a16="http://schemas.microsoft.com/office/drawing/2014/main" id="{28A85AF3-BAD6-4B24-BC17-9F4458F07CD2}"/>
              </a:ext>
            </a:extLst>
          </p:cNvPr>
          <p:cNvSpPr>
            <a:spLocks noGrp="1"/>
          </p:cNvSpPr>
          <p:nvPr>
            <p:ph type="title"/>
          </p:nvPr>
        </p:nvSpPr>
        <p:spPr/>
        <p:txBody>
          <a:bodyPr/>
          <a:lstStyle/>
          <a:p>
            <a:r>
              <a:rPr lang="en-US" dirty="0"/>
              <a:t>Problem Set-Up – The Pneumatic Machine</a:t>
            </a:r>
          </a:p>
        </p:txBody>
      </p:sp>
      <p:sp>
        <p:nvSpPr>
          <p:cNvPr id="3" name="Text Placeholder 2">
            <a:extLst>
              <a:ext uri="{FF2B5EF4-FFF2-40B4-BE49-F238E27FC236}">
                <a16:creationId xmlns:a16="http://schemas.microsoft.com/office/drawing/2014/main" id="{52BC5A59-60DF-41EB-900D-30180335959E}"/>
              </a:ext>
            </a:extLst>
          </p:cNvPr>
          <p:cNvSpPr>
            <a:spLocks noGrp="1"/>
          </p:cNvSpPr>
          <p:nvPr>
            <p:ph type="body" sz="quarter" idx="10"/>
          </p:nvPr>
        </p:nvSpPr>
        <p:spPr/>
        <p:txBody>
          <a:bodyPr/>
          <a:lstStyle/>
          <a:p>
            <a:r>
              <a:rPr lang="en-US" dirty="0"/>
              <a:t>The Pneumatic Machine</a:t>
            </a:r>
          </a:p>
          <a:p>
            <a:endParaRPr lang="en-US" dirty="0"/>
          </a:p>
        </p:txBody>
      </p:sp>
      <p:sp>
        <p:nvSpPr>
          <p:cNvPr id="4" name="Text Placeholder 3">
            <a:extLst>
              <a:ext uri="{FF2B5EF4-FFF2-40B4-BE49-F238E27FC236}">
                <a16:creationId xmlns:a16="http://schemas.microsoft.com/office/drawing/2014/main" id="{B18C0AF9-DDCA-4F76-94C0-24F0A7F8FED1}"/>
              </a:ext>
            </a:extLst>
          </p:cNvPr>
          <p:cNvSpPr>
            <a:spLocks noGrp="1"/>
          </p:cNvSpPr>
          <p:nvPr>
            <p:ph type="body" sz="quarter" idx="11"/>
          </p:nvPr>
        </p:nvSpPr>
        <p:spPr/>
        <p:txBody>
          <a:bodyPr/>
          <a:lstStyle/>
          <a:p>
            <a:pPr marL="0" indent="0">
              <a:buNone/>
            </a:pPr>
            <a:r>
              <a:rPr lang="en-US" dirty="0"/>
              <a:t>System Description</a:t>
            </a:r>
          </a:p>
        </p:txBody>
      </p:sp>
      <p:grpSp>
        <p:nvGrpSpPr>
          <p:cNvPr id="6" name="Group 5">
            <a:extLst>
              <a:ext uri="{FF2B5EF4-FFF2-40B4-BE49-F238E27FC236}">
                <a16:creationId xmlns:a16="http://schemas.microsoft.com/office/drawing/2014/main" id="{14A1F329-A84C-489E-BED6-9669EAC62A10}"/>
              </a:ext>
            </a:extLst>
          </p:cNvPr>
          <p:cNvGrpSpPr/>
          <p:nvPr/>
        </p:nvGrpSpPr>
        <p:grpSpPr>
          <a:xfrm>
            <a:off x="755376" y="1464014"/>
            <a:ext cx="4969262" cy="4340437"/>
            <a:chOff x="1581457" y="1675906"/>
            <a:chExt cx="4381718" cy="4041795"/>
          </a:xfrm>
        </p:grpSpPr>
        <p:grpSp>
          <p:nvGrpSpPr>
            <p:cNvPr id="15" name="Gruppieren 23">
              <a:extLst>
                <a:ext uri="{FF2B5EF4-FFF2-40B4-BE49-F238E27FC236}">
                  <a16:creationId xmlns:a16="http://schemas.microsoft.com/office/drawing/2014/main" id="{769A549D-C187-45DE-A3D2-01D5EA603B7B}"/>
                </a:ext>
              </a:extLst>
            </p:cNvPr>
            <p:cNvGrpSpPr/>
            <p:nvPr/>
          </p:nvGrpSpPr>
          <p:grpSpPr>
            <a:xfrm>
              <a:off x="4166902" y="4913281"/>
              <a:ext cx="924380" cy="364057"/>
              <a:chOff x="2946175" y="3183883"/>
              <a:chExt cx="924380" cy="364057"/>
            </a:xfrm>
          </p:grpSpPr>
          <p:grpSp>
            <p:nvGrpSpPr>
              <p:cNvPr id="16" name="Gruppieren 24">
                <a:extLst>
                  <a:ext uri="{FF2B5EF4-FFF2-40B4-BE49-F238E27FC236}">
                    <a16:creationId xmlns:a16="http://schemas.microsoft.com/office/drawing/2014/main" id="{984EF388-774A-4135-8DEA-46726CD6AE8C}"/>
                  </a:ext>
                </a:extLst>
              </p:cNvPr>
              <p:cNvGrpSpPr/>
              <p:nvPr/>
            </p:nvGrpSpPr>
            <p:grpSpPr>
              <a:xfrm>
                <a:off x="2946175" y="3187940"/>
                <a:ext cx="360000" cy="360000"/>
                <a:chOff x="5875802" y="5727137"/>
                <a:chExt cx="360000" cy="360000"/>
              </a:xfrm>
            </p:grpSpPr>
            <p:sp>
              <p:nvSpPr>
                <p:cNvPr id="34" name="Rechteck 42">
                  <a:extLst>
                    <a:ext uri="{FF2B5EF4-FFF2-40B4-BE49-F238E27FC236}">
                      <a16:creationId xmlns:a16="http://schemas.microsoft.com/office/drawing/2014/main" id="{0867D1F3-1990-4DA7-B563-71F1D843DCA3}"/>
                    </a:ext>
                  </a:extLst>
                </p:cNvPr>
                <p:cNvSpPr/>
                <p:nvPr/>
              </p:nvSpPr>
              <p:spPr>
                <a:xfrm>
                  <a:off x="5875802" y="5727137"/>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5" name="Gruppieren 43">
                  <a:extLst>
                    <a:ext uri="{FF2B5EF4-FFF2-40B4-BE49-F238E27FC236}">
                      <a16:creationId xmlns:a16="http://schemas.microsoft.com/office/drawing/2014/main" id="{732D9D10-7C38-4B28-9403-837BF5E8A3D8}"/>
                    </a:ext>
                  </a:extLst>
                </p:cNvPr>
                <p:cNvGrpSpPr/>
                <p:nvPr/>
              </p:nvGrpSpPr>
              <p:grpSpPr>
                <a:xfrm rot="16200000">
                  <a:off x="5909316" y="6015137"/>
                  <a:ext cx="72000" cy="72000"/>
                  <a:chOff x="5763125" y="3214215"/>
                  <a:chExt cx="72000" cy="72000"/>
                </a:xfrm>
              </p:grpSpPr>
              <p:cxnSp>
                <p:nvCxnSpPr>
                  <p:cNvPr id="37" name="Gerader Verbinder 45">
                    <a:extLst>
                      <a:ext uri="{FF2B5EF4-FFF2-40B4-BE49-F238E27FC236}">
                        <a16:creationId xmlns:a16="http://schemas.microsoft.com/office/drawing/2014/main" id="{8EC3C540-3025-4A32-A0D0-F9A0D7191621}"/>
                      </a:ext>
                    </a:extLst>
                  </p:cNvPr>
                  <p:cNvCxnSpPr/>
                  <p:nvPr/>
                </p:nvCxnSpPr>
                <p:spPr>
                  <a:xfrm rot="5400000">
                    <a:off x="5799125" y="3214134"/>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r Verbinder 46">
                    <a:extLst>
                      <a:ext uri="{FF2B5EF4-FFF2-40B4-BE49-F238E27FC236}">
                        <a16:creationId xmlns:a16="http://schemas.microsoft.com/office/drawing/2014/main" id="{DE2CD821-7792-40C2-A5C8-3479BBBE0DDC}"/>
                      </a:ext>
                    </a:extLst>
                  </p:cNvPr>
                  <p:cNvCxnSpPr/>
                  <p:nvPr/>
                </p:nvCxnSpPr>
                <p:spPr>
                  <a:xfrm rot="10800000">
                    <a:off x="5835125" y="321421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Gerade Verbindung mit Pfeil 44">
                  <a:extLst>
                    <a:ext uri="{FF2B5EF4-FFF2-40B4-BE49-F238E27FC236}">
                      <a16:creationId xmlns:a16="http://schemas.microsoft.com/office/drawing/2014/main" id="{C09F85B6-7235-43E7-A4AA-76CE55729097}"/>
                    </a:ext>
                  </a:extLst>
                </p:cNvPr>
                <p:cNvCxnSpPr/>
                <p:nvPr/>
              </p:nvCxnSpPr>
              <p:spPr>
                <a:xfrm>
                  <a:off x="5948455" y="5727137"/>
                  <a:ext cx="142648"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 name="Gruppieren 25">
                <a:extLst>
                  <a:ext uri="{FF2B5EF4-FFF2-40B4-BE49-F238E27FC236}">
                    <a16:creationId xmlns:a16="http://schemas.microsoft.com/office/drawing/2014/main" id="{77A667B9-56A7-4307-B0AE-248A4B999523}"/>
                  </a:ext>
                </a:extLst>
              </p:cNvPr>
              <p:cNvGrpSpPr/>
              <p:nvPr/>
            </p:nvGrpSpPr>
            <p:grpSpPr>
              <a:xfrm>
                <a:off x="3303861" y="3183883"/>
                <a:ext cx="360000" cy="364057"/>
                <a:chOff x="6727316" y="5737520"/>
                <a:chExt cx="360000" cy="364057"/>
              </a:xfrm>
            </p:grpSpPr>
            <p:sp>
              <p:nvSpPr>
                <p:cNvPr id="31" name="Rechteck 39">
                  <a:extLst>
                    <a:ext uri="{FF2B5EF4-FFF2-40B4-BE49-F238E27FC236}">
                      <a16:creationId xmlns:a16="http://schemas.microsoft.com/office/drawing/2014/main" id="{78A0F2B2-36FF-422C-A9FE-42087A52DCFC}"/>
                    </a:ext>
                  </a:extLst>
                </p:cNvPr>
                <p:cNvSpPr/>
                <p:nvPr/>
              </p:nvSpPr>
              <p:spPr>
                <a:xfrm>
                  <a:off x="6727316" y="5741577"/>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2" name="Gerade Verbindung mit Pfeil 40">
                  <a:extLst>
                    <a:ext uri="{FF2B5EF4-FFF2-40B4-BE49-F238E27FC236}">
                      <a16:creationId xmlns:a16="http://schemas.microsoft.com/office/drawing/2014/main" id="{86B23787-16C6-4CD2-B6DB-D16F3288F643}"/>
                    </a:ext>
                  </a:extLst>
                </p:cNvPr>
                <p:cNvCxnSpPr>
                  <a:cxnSpLocks/>
                </p:cNvCxnSpPr>
                <p:nvPr/>
              </p:nvCxnSpPr>
              <p:spPr>
                <a:xfrm flipH="1" flipV="1">
                  <a:off x="6789130" y="5737520"/>
                  <a:ext cx="1031"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41">
                  <a:extLst>
                    <a:ext uri="{FF2B5EF4-FFF2-40B4-BE49-F238E27FC236}">
                      <a16:creationId xmlns:a16="http://schemas.microsoft.com/office/drawing/2014/main" id="{B3368B6A-739B-4F6E-809F-4A670717CACD}"/>
                    </a:ext>
                  </a:extLst>
                </p:cNvPr>
                <p:cNvCxnSpPr>
                  <a:cxnSpLocks/>
                  <a:endCxn id="31" idx="2"/>
                </p:cNvCxnSpPr>
                <p:nvPr/>
              </p:nvCxnSpPr>
              <p:spPr>
                <a:xfrm flipH="1">
                  <a:off x="6907316" y="5741577"/>
                  <a:ext cx="109536"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 name="Gruppieren 26">
                <a:extLst>
                  <a:ext uri="{FF2B5EF4-FFF2-40B4-BE49-F238E27FC236}">
                    <a16:creationId xmlns:a16="http://schemas.microsoft.com/office/drawing/2014/main" id="{238DF37A-6404-4C6B-B1FA-12B5EFD3FB95}"/>
                  </a:ext>
                </a:extLst>
              </p:cNvPr>
              <p:cNvGrpSpPr/>
              <p:nvPr/>
            </p:nvGrpSpPr>
            <p:grpSpPr>
              <a:xfrm flipH="1">
                <a:off x="3667310" y="3404411"/>
                <a:ext cx="203245" cy="137984"/>
                <a:chOff x="8200991" y="1924050"/>
                <a:chExt cx="232461" cy="137984"/>
              </a:xfrm>
            </p:grpSpPr>
            <p:grpSp>
              <p:nvGrpSpPr>
                <p:cNvPr id="19" name="Gruppieren 27">
                  <a:extLst>
                    <a:ext uri="{FF2B5EF4-FFF2-40B4-BE49-F238E27FC236}">
                      <a16:creationId xmlns:a16="http://schemas.microsoft.com/office/drawing/2014/main" id="{64B973AE-0B46-48F1-964E-AD4B09A8BBB9}"/>
                    </a:ext>
                  </a:extLst>
                </p:cNvPr>
                <p:cNvGrpSpPr/>
                <p:nvPr/>
              </p:nvGrpSpPr>
              <p:grpSpPr>
                <a:xfrm>
                  <a:off x="8223405" y="1924050"/>
                  <a:ext cx="180693" cy="137984"/>
                  <a:chOff x="9292592" y="2501573"/>
                  <a:chExt cx="578936" cy="429452"/>
                </a:xfrm>
              </p:grpSpPr>
              <p:grpSp>
                <p:nvGrpSpPr>
                  <p:cNvPr id="22" name="Gruppieren 30">
                    <a:extLst>
                      <a:ext uri="{FF2B5EF4-FFF2-40B4-BE49-F238E27FC236}">
                        <a16:creationId xmlns:a16="http://schemas.microsoft.com/office/drawing/2014/main" id="{65E58F23-5ED4-4A39-BEBB-77C52D2D68ED}"/>
                      </a:ext>
                    </a:extLst>
                  </p:cNvPr>
                  <p:cNvGrpSpPr/>
                  <p:nvPr/>
                </p:nvGrpSpPr>
                <p:grpSpPr>
                  <a:xfrm>
                    <a:off x="9689116" y="2501900"/>
                    <a:ext cx="182412" cy="424689"/>
                    <a:chOff x="9689116" y="2501900"/>
                    <a:chExt cx="182412" cy="424689"/>
                  </a:xfrm>
                </p:grpSpPr>
                <p:cxnSp>
                  <p:nvCxnSpPr>
                    <p:cNvPr id="29" name="Gerader Verbinder 37">
                      <a:extLst>
                        <a:ext uri="{FF2B5EF4-FFF2-40B4-BE49-F238E27FC236}">
                          <a16:creationId xmlns:a16="http://schemas.microsoft.com/office/drawing/2014/main" id="{6E0EA1C8-D27E-4AD0-84C8-44B173D47BB4}"/>
                        </a:ext>
                      </a:extLst>
                    </p:cNvPr>
                    <p:cNvCxnSpPr/>
                    <p:nvPr/>
                  </p:nvCxnSpPr>
                  <p:spPr>
                    <a:xfrm flipH="1">
                      <a:off x="9776279" y="2501900"/>
                      <a:ext cx="95249"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30" name="Gerader Verbinder 38">
                      <a:extLst>
                        <a:ext uri="{FF2B5EF4-FFF2-40B4-BE49-F238E27FC236}">
                          <a16:creationId xmlns:a16="http://schemas.microsoft.com/office/drawing/2014/main" id="{61EA2FE2-9BD1-447B-971C-107532DC0CC1}"/>
                        </a:ext>
                      </a:extLst>
                    </p:cNvPr>
                    <p:cNvCxnSpPr/>
                    <p:nvPr/>
                  </p:nvCxnSpPr>
                  <p:spPr>
                    <a:xfrm>
                      <a:off x="9689116" y="2502367"/>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nvGrpSpPr>
                  <p:cNvPr id="23" name="Gruppieren 31">
                    <a:extLst>
                      <a:ext uri="{FF2B5EF4-FFF2-40B4-BE49-F238E27FC236}">
                        <a16:creationId xmlns:a16="http://schemas.microsoft.com/office/drawing/2014/main" id="{7213F5CF-87FC-4659-A300-2E54DE82FF1A}"/>
                      </a:ext>
                    </a:extLst>
                  </p:cNvPr>
                  <p:cNvGrpSpPr/>
                  <p:nvPr/>
                </p:nvGrpSpPr>
                <p:grpSpPr>
                  <a:xfrm>
                    <a:off x="9478580" y="2501573"/>
                    <a:ext cx="204631" cy="424689"/>
                    <a:chOff x="9667419" y="2501900"/>
                    <a:chExt cx="204631" cy="424689"/>
                  </a:xfrm>
                </p:grpSpPr>
                <p:cxnSp>
                  <p:nvCxnSpPr>
                    <p:cNvPr id="27" name="Gerader Verbinder 35">
                      <a:extLst>
                        <a:ext uri="{FF2B5EF4-FFF2-40B4-BE49-F238E27FC236}">
                          <a16:creationId xmlns:a16="http://schemas.microsoft.com/office/drawing/2014/main" id="{C4155C2C-F6BB-4E15-A7F6-F5D07DCEFBBE}"/>
                        </a:ext>
                      </a:extLst>
                    </p:cNvPr>
                    <p:cNvCxnSpPr/>
                    <p:nvPr/>
                  </p:nvCxnSpPr>
                  <p:spPr>
                    <a:xfrm flipH="1">
                      <a:off x="9776801" y="2501900"/>
                      <a:ext cx="95249"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28" name="Gerader Verbinder 36">
                      <a:extLst>
                        <a:ext uri="{FF2B5EF4-FFF2-40B4-BE49-F238E27FC236}">
                          <a16:creationId xmlns:a16="http://schemas.microsoft.com/office/drawing/2014/main" id="{2167BDF9-C041-4661-A28D-A60F85614ABC}"/>
                        </a:ext>
                      </a:extLst>
                    </p:cNvPr>
                    <p:cNvCxnSpPr/>
                    <p:nvPr/>
                  </p:nvCxnSpPr>
                  <p:spPr>
                    <a:xfrm>
                      <a:off x="9667419" y="2502367"/>
                      <a:ext cx="95252"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nvGrpSpPr>
                  <p:cNvPr id="24" name="Gruppieren 32">
                    <a:extLst>
                      <a:ext uri="{FF2B5EF4-FFF2-40B4-BE49-F238E27FC236}">
                        <a16:creationId xmlns:a16="http://schemas.microsoft.com/office/drawing/2014/main" id="{3F9AA5CC-593C-4936-A0DD-D4D06DC8E2D6}"/>
                      </a:ext>
                    </a:extLst>
                  </p:cNvPr>
                  <p:cNvGrpSpPr/>
                  <p:nvPr/>
                </p:nvGrpSpPr>
                <p:grpSpPr>
                  <a:xfrm>
                    <a:off x="9292592" y="2506336"/>
                    <a:ext cx="193776" cy="424689"/>
                    <a:chOff x="9678281" y="2501900"/>
                    <a:chExt cx="193776" cy="424689"/>
                  </a:xfrm>
                </p:grpSpPr>
                <p:cxnSp>
                  <p:nvCxnSpPr>
                    <p:cNvPr id="25" name="Gerader Verbinder 33">
                      <a:extLst>
                        <a:ext uri="{FF2B5EF4-FFF2-40B4-BE49-F238E27FC236}">
                          <a16:creationId xmlns:a16="http://schemas.microsoft.com/office/drawing/2014/main" id="{ABA3A8E1-BF16-45BA-91AE-2DF950FA588A}"/>
                        </a:ext>
                      </a:extLst>
                    </p:cNvPr>
                    <p:cNvCxnSpPr/>
                    <p:nvPr/>
                  </p:nvCxnSpPr>
                  <p:spPr>
                    <a:xfrm flipH="1">
                      <a:off x="9776807" y="2501900"/>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26" name="Gerader Verbinder 34">
                      <a:extLst>
                        <a:ext uri="{FF2B5EF4-FFF2-40B4-BE49-F238E27FC236}">
                          <a16:creationId xmlns:a16="http://schemas.microsoft.com/office/drawing/2014/main" id="{EE47C758-0E9C-4ADE-89CA-0465EF59CB60}"/>
                        </a:ext>
                      </a:extLst>
                    </p:cNvPr>
                    <p:cNvCxnSpPr/>
                    <p:nvPr/>
                  </p:nvCxnSpPr>
                  <p:spPr>
                    <a:xfrm>
                      <a:off x="9678281" y="2502367"/>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cxnSp>
              <p:nvCxnSpPr>
                <p:cNvPr id="20" name="Gerader Verbinder 28">
                  <a:extLst>
                    <a:ext uri="{FF2B5EF4-FFF2-40B4-BE49-F238E27FC236}">
                      <a16:creationId xmlns:a16="http://schemas.microsoft.com/office/drawing/2014/main" id="{1F7F9599-4D19-4FBD-901C-8B82E04CE4A6}"/>
                    </a:ext>
                  </a:extLst>
                </p:cNvPr>
                <p:cNvCxnSpPr/>
                <p:nvPr/>
              </p:nvCxnSpPr>
              <p:spPr>
                <a:xfrm flipH="1">
                  <a:off x="8200991" y="1924050"/>
                  <a:ext cx="22377" cy="793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9">
                  <a:extLst>
                    <a:ext uri="{FF2B5EF4-FFF2-40B4-BE49-F238E27FC236}">
                      <a16:creationId xmlns:a16="http://schemas.microsoft.com/office/drawing/2014/main" id="{0DEF7DC9-B579-4EBE-B013-982A959BE238}"/>
                    </a:ext>
                  </a:extLst>
                </p:cNvPr>
                <p:cNvCxnSpPr/>
                <p:nvPr/>
              </p:nvCxnSpPr>
              <p:spPr>
                <a:xfrm>
                  <a:off x="8411075" y="1924050"/>
                  <a:ext cx="22377" cy="793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9" name="Gerade Verbindung mit Pfeil 47">
              <a:extLst>
                <a:ext uri="{FF2B5EF4-FFF2-40B4-BE49-F238E27FC236}">
                  <a16:creationId xmlns:a16="http://schemas.microsoft.com/office/drawing/2014/main" id="{C1B70A49-E4D8-4F49-BD50-594B64275778}"/>
                </a:ext>
              </a:extLst>
            </p:cNvPr>
            <p:cNvCxnSpPr/>
            <p:nvPr/>
          </p:nvCxnSpPr>
          <p:spPr>
            <a:xfrm flipV="1">
              <a:off x="4469322" y="4917338"/>
              <a:ext cx="0"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Gerader Verbinder 48">
              <a:extLst>
                <a:ext uri="{FF2B5EF4-FFF2-40B4-BE49-F238E27FC236}">
                  <a16:creationId xmlns:a16="http://schemas.microsoft.com/office/drawing/2014/main" id="{63E7161B-378A-4CC4-8796-08A6B9C15613}"/>
                </a:ext>
              </a:extLst>
            </p:cNvPr>
            <p:cNvCxnSpPr/>
            <p:nvPr/>
          </p:nvCxnSpPr>
          <p:spPr>
            <a:xfrm>
              <a:off x="4813880" y="5204920"/>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r Verbinder 49">
              <a:extLst>
                <a:ext uri="{FF2B5EF4-FFF2-40B4-BE49-F238E27FC236}">
                  <a16:creationId xmlns:a16="http://schemas.microsoft.com/office/drawing/2014/main" id="{EAED6309-BA4C-4FF4-9688-03BEFF73944D}"/>
                </a:ext>
              </a:extLst>
            </p:cNvPr>
            <p:cNvCxnSpPr/>
            <p:nvPr/>
          </p:nvCxnSpPr>
          <p:spPr>
            <a:xfrm rot="5400000">
              <a:off x="4813961" y="5168920"/>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uppieren 50">
              <a:extLst>
                <a:ext uri="{FF2B5EF4-FFF2-40B4-BE49-F238E27FC236}">
                  <a16:creationId xmlns:a16="http://schemas.microsoft.com/office/drawing/2014/main" id="{C0682456-561F-4371-8C0F-43A3D5F560DC}"/>
                </a:ext>
              </a:extLst>
            </p:cNvPr>
            <p:cNvGrpSpPr/>
            <p:nvPr/>
          </p:nvGrpSpPr>
          <p:grpSpPr>
            <a:xfrm flipH="1">
              <a:off x="3941548" y="5127987"/>
              <a:ext cx="227155" cy="147948"/>
              <a:chOff x="6631639" y="3246142"/>
              <a:chExt cx="227155" cy="147948"/>
            </a:xfrm>
          </p:grpSpPr>
          <p:sp>
            <p:nvSpPr>
              <p:cNvPr id="43" name="Rechteck 51">
                <a:extLst>
                  <a:ext uri="{FF2B5EF4-FFF2-40B4-BE49-F238E27FC236}">
                    <a16:creationId xmlns:a16="http://schemas.microsoft.com/office/drawing/2014/main" id="{658635B1-06C2-4CC9-A1DD-ECE5CE425A4F}"/>
                  </a:ext>
                </a:extLst>
              </p:cNvPr>
              <p:cNvSpPr/>
              <p:nvPr/>
            </p:nvSpPr>
            <p:spPr>
              <a:xfrm>
                <a:off x="6631639" y="3246142"/>
                <a:ext cx="227153" cy="1479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Gleichschenkliges Dreieck 52">
                <a:extLst>
                  <a:ext uri="{FF2B5EF4-FFF2-40B4-BE49-F238E27FC236}">
                    <a16:creationId xmlns:a16="http://schemas.microsoft.com/office/drawing/2014/main" id="{8E4D875E-9DAC-4DA8-A840-6C7F1DAAB7A8}"/>
                  </a:ext>
                </a:extLst>
              </p:cNvPr>
              <p:cNvSpPr/>
              <p:nvPr/>
            </p:nvSpPr>
            <p:spPr>
              <a:xfrm rot="16200000" flipH="1">
                <a:off x="6731259" y="3262498"/>
                <a:ext cx="139834" cy="115236"/>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45" name="Gerader Verbinder 53">
              <a:extLst>
                <a:ext uri="{FF2B5EF4-FFF2-40B4-BE49-F238E27FC236}">
                  <a16:creationId xmlns:a16="http://schemas.microsoft.com/office/drawing/2014/main" id="{1A68F2B5-9E9D-4001-80B7-897F4C3F7142}"/>
                </a:ext>
              </a:extLst>
            </p:cNvPr>
            <p:cNvCxnSpPr>
              <a:cxnSpLocks/>
            </p:cNvCxnSpPr>
            <p:nvPr/>
          </p:nvCxnSpPr>
          <p:spPr>
            <a:xfrm>
              <a:off x="3705893" y="3992104"/>
              <a:ext cx="895889" cy="1141"/>
            </a:xfrm>
            <a:prstGeom prst="line">
              <a:avLst/>
            </a:prstGeom>
            <a:ln w="9525"/>
          </p:spPr>
          <p:style>
            <a:lnRef idx="1">
              <a:schemeClr val="dk1"/>
            </a:lnRef>
            <a:fillRef idx="0">
              <a:schemeClr val="dk1"/>
            </a:fillRef>
            <a:effectRef idx="0">
              <a:schemeClr val="dk1"/>
            </a:effectRef>
            <a:fontRef idx="minor">
              <a:schemeClr val="tx1"/>
            </a:fontRef>
          </p:style>
        </p:cxnSp>
        <p:sp>
          <p:nvSpPr>
            <p:cNvPr id="46" name="Rechteck 54">
              <a:extLst>
                <a:ext uri="{FF2B5EF4-FFF2-40B4-BE49-F238E27FC236}">
                  <a16:creationId xmlns:a16="http://schemas.microsoft.com/office/drawing/2014/main" id="{306E1407-9F98-4C94-8D41-B03F1CDA75A3}"/>
                </a:ext>
              </a:extLst>
            </p:cNvPr>
            <p:cNvSpPr/>
            <p:nvPr/>
          </p:nvSpPr>
          <p:spPr>
            <a:xfrm rot="5400000">
              <a:off x="3957866" y="3841809"/>
              <a:ext cx="181856"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47" name="Gerader Verbinder 55">
              <a:extLst>
                <a:ext uri="{FF2B5EF4-FFF2-40B4-BE49-F238E27FC236}">
                  <a16:creationId xmlns:a16="http://schemas.microsoft.com/office/drawing/2014/main" id="{81A943E2-5AD5-42FE-9C54-A1E8BA3D7884}"/>
                </a:ext>
              </a:extLst>
            </p:cNvPr>
            <p:cNvCxnSpPr>
              <a:cxnSpLocks/>
            </p:cNvCxnSpPr>
            <p:nvPr/>
          </p:nvCxnSpPr>
          <p:spPr>
            <a:xfrm rot="5400000" flipV="1">
              <a:off x="4841636" y="3650343"/>
              <a:ext cx="0" cy="685801"/>
            </a:xfrm>
            <a:prstGeom prst="line">
              <a:avLst/>
            </a:prstGeom>
            <a:ln w="9525"/>
          </p:spPr>
          <p:style>
            <a:lnRef idx="1">
              <a:schemeClr val="dk1"/>
            </a:lnRef>
            <a:fillRef idx="0">
              <a:schemeClr val="dk1"/>
            </a:fillRef>
            <a:effectRef idx="0">
              <a:schemeClr val="dk1"/>
            </a:effectRef>
            <a:fontRef idx="minor">
              <a:schemeClr val="tx1"/>
            </a:fontRef>
          </p:style>
        </p:cxnSp>
        <p:sp>
          <p:nvSpPr>
            <p:cNvPr id="48" name="Rechteck 56">
              <a:extLst>
                <a:ext uri="{FF2B5EF4-FFF2-40B4-BE49-F238E27FC236}">
                  <a16:creationId xmlns:a16="http://schemas.microsoft.com/office/drawing/2014/main" id="{6454A47B-918C-4C60-907C-247CC13983B6}"/>
                </a:ext>
              </a:extLst>
            </p:cNvPr>
            <p:cNvSpPr/>
            <p:nvPr/>
          </p:nvSpPr>
          <p:spPr>
            <a:xfrm rot="5400000">
              <a:off x="4757460" y="3839840"/>
              <a:ext cx="168352"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9" name="Ellipse 57">
              <a:extLst>
                <a:ext uri="{FF2B5EF4-FFF2-40B4-BE49-F238E27FC236}">
                  <a16:creationId xmlns:a16="http://schemas.microsoft.com/office/drawing/2014/main" id="{A1F105F0-B48D-4E82-89CA-CCE3EEE71B23}"/>
                </a:ext>
              </a:extLst>
            </p:cNvPr>
            <p:cNvSpPr/>
            <p:nvPr/>
          </p:nvSpPr>
          <p:spPr>
            <a:xfrm>
              <a:off x="4441421" y="3965864"/>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Ellipse 58">
              <a:extLst>
                <a:ext uri="{FF2B5EF4-FFF2-40B4-BE49-F238E27FC236}">
                  <a16:creationId xmlns:a16="http://schemas.microsoft.com/office/drawing/2014/main" id="{75A8FCA7-74E0-4D68-9E6A-F85ABF01B2F1}"/>
                </a:ext>
              </a:extLst>
            </p:cNvPr>
            <p:cNvSpPr/>
            <p:nvPr/>
          </p:nvSpPr>
          <p:spPr>
            <a:xfrm>
              <a:off x="3685893" y="3971556"/>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1" name="Ellipse 59">
              <a:extLst>
                <a:ext uri="{FF2B5EF4-FFF2-40B4-BE49-F238E27FC236}">
                  <a16:creationId xmlns:a16="http://schemas.microsoft.com/office/drawing/2014/main" id="{C4D850E8-3782-451E-9C59-94C1C4AC4D4E}"/>
                </a:ext>
              </a:extLst>
            </p:cNvPr>
            <p:cNvSpPr/>
            <p:nvPr/>
          </p:nvSpPr>
          <p:spPr>
            <a:xfrm>
              <a:off x="5176868" y="3973385"/>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52" name="Gruppieren 60">
              <a:extLst>
                <a:ext uri="{FF2B5EF4-FFF2-40B4-BE49-F238E27FC236}">
                  <a16:creationId xmlns:a16="http://schemas.microsoft.com/office/drawing/2014/main" id="{63117886-5C6C-4F5B-8AFE-86039FD7A044}"/>
                </a:ext>
              </a:extLst>
            </p:cNvPr>
            <p:cNvGrpSpPr>
              <a:grpSpLocks noChangeAspect="1"/>
            </p:cNvGrpSpPr>
            <p:nvPr/>
          </p:nvGrpSpPr>
          <p:grpSpPr>
            <a:xfrm>
              <a:off x="4071234" y="2484467"/>
              <a:ext cx="180000" cy="180000"/>
              <a:chOff x="6082262" y="5407571"/>
              <a:chExt cx="360000" cy="360000"/>
            </a:xfrm>
          </p:grpSpPr>
          <p:sp>
            <p:nvSpPr>
              <p:cNvPr id="53" name="Rechteck 61">
                <a:extLst>
                  <a:ext uri="{FF2B5EF4-FFF2-40B4-BE49-F238E27FC236}">
                    <a16:creationId xmlns:a16="http://schemas.microsoft.com/office/drawing/2014/main" id="{0478AABF-876C-4D4E-AB9C-FABCD7ADB693}"/>
                  </a:ext>
                </a:extLst>
              </p:cNvPr>
              <p:cNvSpPr/>
              <p:nvPr/>
            </p:nvSpPr>
            <p:spPr>
              <a:xfrm rot="5400000">
                <a:off x="6082262" y="5407571"/>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54" name="Gerader Verbinder 62">
                <a:extLst>
                  <a:ext uri="{FF2B5EF4-FFF2-40B4-BE49-F238E27FC236}">
                    <a16:creationId xmlns:a16="http://schemas.microsoft.com/office/drawing/2014/main" id="{88659558-CE78-4F1A-AACF-E15D6E73204D}"/>
                  </a:ext>
                </a:extLst>
              </p:cNvPr>
              <p:cNvCxnSpPr/>
              <p:nvPr/>
            </p:nvCxnSpPr>
            <p:spPr>
              <a:xfrm flipH="1">
                <a:off x="6370262" y="5587571"/>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r Verbinder 63">
                <a:extLst>
                  <a:ext uri="{FF2B5EF4-FFF2-40B4-BE49-F238E27FC236}">
                    <a16:creationId xmlns:a16="http://schemas.microsoft.com/office/drawing/2014/main" id="{1DC1E33E-CD04-406B-806D-343EDF5D7C37}"/>
                  </a:ext>
                </a:extLst>
              </p:cNvPr>
              <p:cNvCxnSpPr/>
              <p:nvPr/>
            </p:nvCxnSpPr>
            <p:spPr>
              <a:xfrm rot="5400000">
                <a:off x="6118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r Verbinder 64">
                <a:extLst>
                  <a:ext uri="{FF2B5EF4-FFF2-40B4-BE49-F238E27FC236}">
                    <a16:creationId xmlns:a16="http://schemas.microsoft.com/office/drawing/2014/main" id="{52D5CE9A-4C7D-4FA1-85A3-3CB2A951AE72}"/>
                  </a:ext>
                </a:extLst>
              </p:cNvPr>
              <p:cNvCxnSpPr/>
              <p:nvPr/>
            </p:nvCxnSpPr>
            <p:spPr>
              <a:xfrm rot="10800000">
                <a:off x="6370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r Verbinder 65">
                <a:extLst>
                  <a:ext uri="{FF2B5EF4-FFF2-40B4-BE49-F238E27FC236}">
                    <a16:creationId xmlns:a16="http://schemas.microsoft.com/office/drawing/2014/main" id="{48D0836D-5BF5-457D-8BFB-BD5E15B46C52}"/>
                  </a:ext>
                </a:extLst>
              </p:cNvPr>
              <p:cNvCxnSpPr/>
              <p:nvPr/>
            </p:nvCxnSpPr>
            <p:spPr>
              <a:xfrm rot="10800000">
                <a:off x="6154262" y="5551652"/>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uppieren 66">
              <a:extLst>
                <a:ext uri="{FF2B5EF4-FFF2-40B4-BE49-F238E27FC236}">
                  <a16:creationId xmlns:a16="http://schemas.microsoft.com/office/drawing/2014/main" id="{7B077182-5A2A-43A0-9CD9-132A4B4021A4}"/>
                </a:ext>
              </a:extLst>
            </p:cNvPr>
            <p:cNvGrpSpPr>
              <a:grpSpLocks noChangeAspect="1"/>
            </p:cNvGrpSpPr>
            <p:nvPr/>
          </p:nvGrpSpPr>
          <p:grpSpPr>
            <a:xfrm rot="10800000">
              <a:off x="4105534" y="2842303"/>
              <a:ext cx="126513" cy="131576"/>
              <a:chOff x="1677503" y="3919462"/>
              <a:chExt cx="253025" cy="263152"/>
            </a:xfrm>
          </p:grpSpPr>
          <p:sp>
            <p:nvSpPr>
              <p:cNvPr id="59" name="Rechteck 67">
                <a:extLst>
                  <a:ext uri="{FF2B5EF4-FFF2-40B4-BE49-F238E27FC236}">
                    <a16:creationId xmlns:a16="http://schemas.microsoft.com/office/drawing/2014/main" id="{9BDF9A40-F15F-4D56-90EE-38CF2F620083}"/>
                  </a:ext>
                </a:extLst>
              </p:cNvPr>
              <p:cNvSpPr/>
              <p:nvPr/>
            </p:nvSpPr>
            <p:spPr>
              <a:xfrm rot="16200000">
                <a:off x="1710901" y="4036964"/>
                <a:ext cx="227153" cy="641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r Verbinder 68">
                <a:extLst>
                  <a:ext uri="{FF2B5EF4-FFF2-40B4-BE49-F238E27FC236}">
                    <a16:creationId xmlns:a16="http://schemas.microsoft.com/office/drawing/2014/main" id="{C49F9DEC-B856-49AB-92D4-E27F7DCEFA0F}"/>
                  </a:ext>
                </a:extLst>
              </p:cNvPr>
              <p:cNvCxnSpPr>
                <a:endCxn id="61" idx="4"/>
              </p:cNvCxnSpPr>
              <p:nvPr/>
            </p:nvCxnSpPr>
            <p:spPr>
              <a:xfrm flipH="1">
                <a:off x="1749503" y="3955462"/>
                <a:ext cx="1810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9">
                <a:extLst>
                  <a:ext uri="{FF2B5EF4-FFF2-40B4-BE49-F238E27FC236}">
                    <a16:creationId xmlns:a16="http://schemas.microsoft.com/office/drawing/2014/main" id="{08FE315E-4613-472B-AFD6-D2A3DC7B1552}"/>
                  </a:ext>
                </a:extLst>
              </p:cNvPr>
              <p:cNvSpPr/>
              <p:nvPr/>
            </p:nvSpPr>
            <p:spPr>
              <a:xfrm rot="16200000">
                <a:off x="1677503" y="3919462"/>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2" name="Gruppieren 70">
              <a:extLst>
                <a:ext uri="{FF2B5EF4-FFF2-40B4-BE49-F238E27FC236}">
                  <a16:creationId xmlns:a16="http://schemas.microsoft.com/office/drawing/2014/main" id="{99BA9559-4555-4FD3-9B85-F78E298F4911}"/>
                </a:ext>
              </a:extLst>
            </p:cNvPr>
            <p:cNvGrpSpPr>
              <a:grpSpLocks noChangeAspect="1"/>
            </p:cNvGrpSpPr>
            <p:nvPr/>
          </p:nvGrpSpPr>
          <p:grpSpPr>
            <a:xfrm rot="16200000">
              <a:off x="4068575" y="2664910"/>
              <a:ext cx="180000" cy="180000"/>
              <a:chOff x="6304932" y="3154570"/>
              <a:chExt cx="360000" cy="360000"/>
            </a:xfrm>
          </p:grpSpPr>
          <p:sp>
            <p:nvSpPr>
              <p:cNvPr id="63" name="Rechteck 71">
                <a:extLst>
                  <a:ext uri="{FF2B5EF4-FFF2-40B4-BE49-F238E27FC236}">
                    <a16:creationId xmlns:a16="http://schemas.microsoft.com/office/drawing/2014/main" id="{3F0AEB5B-0140-47D1-8D17-BDD3F10D4A31}"/>
                  </a:ext>
                </a:extLst>
              </p:cNvPr>
              <p:cNvSpPr/>
              <p:nvPr/>
            </p:nvSpPr>
            <p:spPr>
              <a:xfrm>
                <a:off x="6304932" y="315457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4" name="Gerade Verbindung mit Pfeil 72">
                <a:extLst>
                  <a:ext uri="{FF2B5EF4-FFF2-40B4-BE49-F238E27FC236}">
                    <a16:creationId xmlns:a16="http://schemas.microsoft.com/office/drawing/2014/main" id="{E41A2ADC-F40F-41CD-AEEF-626C13FDDFAE}"/>
                  </a:ext>
                </a:extLst>
              </p:cNvPr>
              <p:cNvCxnSpPr>
                <a:stCxn id="63" idx="2"/>
                <a:endCxn id="63" idx="0"/>
              </p:cNvCxnSpPr>
              <p:nvPr/>
            </p:nvCxnSpPr>
            <p:spPr>
              <a:xfrm flipV="1">
                <a:off x="6484932" y="3154570"/>
                <a:ext cx="0" cy="360000"/>
              </a:xfrm>
              <a:prstGeom prst="straightConnector1">
                <a:avLst/>
              </a:prstGeom>
              <a:ln w="9525">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65" name="Gerader Verbinder 73">
              <a:extLst>
                <a:ext uri="{FF2B5EF4-FFF2-40B4-BE49-F238E27FC236}">
                  <a16:creationId xmlns:a16="http://schemas.microsoft.com/office/drawing/2014/main" id="{7FF558E3-075F-4810-95BE-EFBD196BC130}"/>
                </a:ext>
              </a:extLst>
            </p:cNvPr>
            <p:cNvCxnSpPr>
              <a:cxnSpLocks/>
            </p:cNvCxnSpPr>
            <p:nvPr/>
          </p:nvCxnSpPr>
          <p:spPr>
            <a:xfrm flipH="1" flipV="1">
              <a:off x="4804858" y="4688334"/>
              <a:ext cx="3352" cy="2666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r Verbinder 74">
              <a:extLst>
                <a:ext uri="{FF2B5EF4-FFF2-40B4-BE49-F238E27FC236}">
                  <a16:creationId xmlns:a16="http://schemas.microsoft.com/office/drawing/2014/main" id="{B293079F-728C-47BC-8D98-0E7F871231EF}"/>
                </a:ext>
              </a:extLst>
            </p:cNvPr>
            <p:cNvCxnSpPr>
              <a:cxnSpLocks/>
            </p:cNvCxnSpPr>
            <p:nvPr/>
          </p:nvCxnSpPr>
          <p:spPr>
            <a:xfrm>
              <a:off x="4804614" y="4687642"/>
              <a:ext cx="392649" cy="6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r Verbinder 75">
              <a:extLst>
                <a:ext uri="{FF2B5EF4-FFF2-40B4-BE49-F238E27FC236}">
                  <a16:creationId xmlns:a16="http://schemas.microsoft.com/office/drawing/2014/main" id="{B86A5A61-4730-4A65-9995-0BB9D3E9CF34}"/>
                </a:ext>
              </a:extLst>
            </p:cNvPr>
            <p:cNvCxnSpPr>
              <a:cxnSpLocks/>
            </p:cNvCxnSpPr>
            <p:nvPr/>
          </p:nvCxnSpPr>
          <p:spPr>
            <a:xfrm>
              <a:off x="5197264" y="4595083"/>
              <a:ext cx="0" cy="92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r Verbinder 76">
              <a:extLst>
                <a:ext uri="{FF2B5EF4-FFF2-40B4-BE49-F238E27FC236}">
                  <a16:creationId xmlns:a16="http://schemas.microsoft.com/office/drawing/2014/main" id="{27408317-CA59-411B-B80F-ED8C6CE9880F}"/>
                </a:ext>
              </a:extLst>
            </p:cNvPr>
            <p:cNvCxnSpPr>
              <a:cxnSpLocks/>
            </p:cNvCxnSpPr>
            <p:nvPr/>
          </p:nvCxnSpPr>
          <p:spPr>
            <a:xfrm flipV="1">
              <a:off x="4586403" y="4687642"/>
              <a:ext cx="0" cy="2215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r Verbinder 77">
              <a:extLst>
                <a:ext uri="{FF2B5EF4-FFF2-40B4-BE49-F238E27FC236}">
                  <a16:creationId xmlns:a16="http://schemas.microsoft.com/office/drawing/2014/main" id="{C28BFA28-EBF8-42BF-A178-AD4B1BE14E73}"/>
                </a:ext>
              </a:extLst>
            </p:cNvPr>
            <p:cNvCxnSpPr>
              <a:cxnSpLocks/>
            </p:cNvCxnSpPr>
            <p:nvPr/>
          </p:nvCxnSpPr>
          <p:spPr>
            <a:xfrm flipH="1">
              <a:off x="3702879" y="4687642"/>
              <a:ext cx="88712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r Verbinder 78">
              <a:extLst>
                <a:ext uri="{FF2B5EF4-FFF2-40B4-BE49-F238E27FC236}">
                  <a16:creationId xmlns:a16="http://schemas.microsoft.com/office/drawing/2014/main" id="{9FF8F182-D658-40CA-85B5-F44F50538A65}"/>
                </a:ext>
              </a:extLst>
            </p:cNvPr>
            <p:cNvCxnSpPr/>
            <p:nvPr/>
          </p:nvCxnSpPr>
          <p:spPr>
            <a:xfrm>
              <a:off x="3704166" y="4595083"/>
              <a:ext cx="0" cy="92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r Verbinder 79">
              <a:extLst>
                <a:ext uri="{FF2B5EF4-FFF2-40B4-BE49-F238E27FC236}">
                  <a16:creationId xmlns:a16="http://schemas.microsoft.com/office/drawing/2014/main" id="{8D6E5E1C-B6E2-44A1-B8DD-74AD4AD727E5}"/>
                </a:ext>
              </a:extLst>
            </p:cNvPr>
            <p:cNvCxnSpPr>
              <a:cxnSpLocks/>
            </p:cNvCxnSpPr>
            <p:nvPr/>
          </p:nvCxnSpPr>
          <p:spPr>
            <a:xfrm>
              <a:off x="3752164" y="3511203"/>
              <a:ext cx="72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Bogen 80">
              <a:extLst>
                <a:ext uri="{FF2B5EF4-FFF2-40B4-BE49-F238E27FC236}">
                  <a16:creationId xmlns:a16="http://schemas.microsoft.com/office/drawing/2014/main" id="{50F3D160-BA4D-473A-96C6-9328FACBB5A2}"/>
                </a:ext>
              </a:extLst>
            </p:cNvPr>
            <p:cNvSpPr/>
            <p:nvPr/>
          </p:nvSpPr>
          <p:spPr>
            <a:xfrm>
              <a:off x="3648820" y="3460709"/>
              <a:ext cx="108000" cy="108000"/>
            </a:xfrm>
            <a:prstGeom prst="arc">
              <a:avLst>
                <a:gd name="adj1" fmla="val 11165752"/>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cxnSp>
          <p:nvCxnSpPr>
            <p:cNvPr id="73" name="Gerader Verbinder 81">
              <a:extLst>
                <a:ext uri="{FF2B5EF4-FFF2-40B4-BE49-F238E27FC236}">
                  <a16:creationId xmlns:a16="http://schemas.microsoft.com/office/drawing/2014/main" id="{ADB31789-D7DF-450A-8F45-C3D55EA35433}"/>
                </a:ext>
              </a:extLst>
            </p:cNvPr>
            <p:cNvCxnSpPr>
              <a:cxnSpLocks/>
              <a:stCxn id="125" idx="0"/>
            </p:cNvCxnSpPr>
            <p:nvPr/>
          </p:nvCxnSpPr>
          <p:spPr>
            <a:xfrm>
              <a:off x="2718711" y="3510958"/>
              <a:ext cx="9313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hteck 82">
              <a:extLst>
                <a:ext uri="{FF2B5EF4-FFF2-40B4-BE49-F238E27FC236}">
                  <a16:creationId xmlns:a16="http://schemas.microsoft.com/office/drawing/2014/main" id="{B69873D3-B498-454D-8939-41E7CC2405E4}"/>
                </a:ext>
              </a:extLst>
            </p:cNvPr>
            <p:cNvSpPr/>
            <p:nvPr/>
          </p:nvSpPr>
          <p:spPr>
            <a:xfrm>
              <a:off x="3445549" y="423370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75" name="Gerade Verbindung mit Pfeil 83">
              <a:extLst>
                <a:ext uri="{FF2B5EF4-FFF2-40B4-BE49-F238E27FC236}">
                  <a16:creationId xmlns:a16="http://schemas.microsoft.com/office/drawing/2014/main" id="{E7F4824F-6A0A-4C1B-9193-1B9F29B7A780}"/>
                </a:ext>
              </a:extLst>
            </p:cNvPr>
            <p:cNvCxnSpPr>
              <a:cxnSpLocks/>
            </p:cNvCxnSpPr>
            <p:nvPr/>
          </p:nvCxnSpPr>
          <p:spPr>
            <a:xfrm>
              <a:off x="3707035" y="4233700"/>
              <a:ext cx="0" cy="360000"/>
            </a:xfrm>
            <a:prstGeom prst="straightConnector1">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Ellipse 84">
              <a:extLst>
                <a:ext uri="{FF2B5EF4-FFF2-40B4-BE49-F238E27FC236}">
                  <a16:creationId xmlns:a16="http://schemas.microsoft.com/office/drawing/2014/main" id="{172FA83B-223E-4BFC-AEAF-5C8E2CD08924}"/>
                </a:ext>
              </a:extLst>
            </p:cNvPr>
            <p:cNvSpPr/>
            <p:nvPr/>
          </p:nvSpPr>
          <p:spPr>
            <a:xfrm>
              <a:off x="3500581" y="4374908"/>
              <a:ext cx="69665" cy="6966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cxnSp>
          <p:nvCxnSpPr>
            <p:cNvPr id="77" name="Gerader Verbinder 85">
              <a:extLst>
                <a:ext uri="{FF2B5EF4-FFF2-40B4-BE49-F238E27FC236}">
                  <a16:creationId xmlns:a16="http://schemas.microsoft.com/office/drawing/2014/main" id="{35C3F5FF-AFC9-4493-A83B-0F097C31FDA3}"/>
                </a:ext>
              </a:extLst>
            </p:cNvPr>
            <p:cNvCxnSpPr>
              <a:cxnSpLocks/>
              <a:endCxn id="76" idx="0"/>
            </p:cNvCxnSpPr>
            <p:nvPr/>
          </p:nvCxnSpPr>
          <p:spPr>
            <a:xfrm>
              <a:off x="3535414" y="4314088"/>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r Verbinder 86">
              <a:extLst>
                <a:ext uri="{FF2B5EF4-FFF2-40B4-BE49-F238E27FC236}">
                  <a16:creationId xmlns:a16="http://schemas.microsoft.com/office/drawing/2014/main" id="{37A3D2DF-D31C-4411-A058-267782654FCF}"/>
                </a:ext>
              </a:extLst>
            </p:cNvPr>
            <p:cNvCxnSpPr/>
            <p:nvPr/>
          </p:nvCxnSpPr>
          <p:spPr>
            <a:xfrm flipH="1" flipV="1">
              <a:off x="3480117" y="4412628"/>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r Verbinder 87">
              <a:extLst>
                <a:ext uri="{FF2B5EF4-FFF2-40B4-BE49-F238E27FC236}">
                  <a16:creationId xmlns:a16="http://schemas.microsoft.com/office/drawing/2014/main" id="{CEA63120-92FD-4B20-B876-AE59861D680B}"/>
                </a:ext>
              </a:extLst>
            </p:cNvPr>
            <p:cNvCxnSpPr/>
            <p:nvPr/>
          </p:nvCxnSpPr>
          <p:spPr>
            <a:xfrm flipH="1">
              <a:off x="3535413" y="4412628"/>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Freihandform 1163">
              <a:extLst>
                <a:ext uri="{FF2B5EF4-FFF2-40B4-BE49-F238E27FC236}">
                  <a16:creationId xmlns:a16="http://schemas.microsoft.com/office/drawing/2014/main" id="{EA656FBE-5DDA-4538-8FCA-F1CC25125128}"/>
                </a:ext>
              </a:extLst>
            </p:cNvPr>
            <p:cNvSpPr/>
            <p:nvPr/>
          </p:nvSpPr>
          <p:spPr>
            <a:xfrm>
              <a:off x="3664670" y="4373379"/>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Freihandform 1164">
              <a:extLst>
                <a:ext uri="{FF2B5EF4-FFF2-40B4-BE49-F238E27FC236}">
                  <a16:creationId xmlns:a16="http://schemas.microsoft.com/office/drawing/2014/main" id="{21618E1D-4F44-4553-9CDD-3BD43A249975}"/>
                </a:ext>
              </a:extLst>
            </p:cNvPr>
            <p:cNvSpPr/>
            <p:nvPr/>
          </p:nvSpPr>
          <p:spPr>
            <a:xfrm flipH="1">
              <a:off x="3718187" y="4373379"/>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2" name="Gerader Verbinder 90">
              <a:extLst>
                <a:ext uri="{FF2B5EF4-FFF2-40B4-BE49-F238E27FC236}">
                  <a16:creationId xmlns:a16="http://schemas.microsoft.com/office/drawing/2014/main" id="{91E25618-60A6-4171-A267-DDF830C0AAD4}"/>
                </a:ext>
              </a:extLst>
            </p:cNvPr>
            <p:cNvCxnSpPr>
              <a:cxnSpLocks/>
            </p:cNvCxnSpPr>
            <p:nvPr/>
          </p:nvCxnSpPr>
          <p:spPr>
            <a:xfrm>
              <a:off x="3535413" y="4467925"/>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Ellipse 91">
              <a:extLst>
                <a:ext uri="{FF2B5EF4-FFF2-40B4-BE49-F238E27FC236}">
                  <a16:creationId xmlns:a16="http://schemas.microsoft.com/office/drawing/2014/main" id="{113E22D9-5094-4D30-A59F-37BAC9E19CDE}"/>
                </a:ext>
              </a:extLst>
            </p:cNvPr>
            <p:cNvSpPr/>
            <p:nvPr/>
          </p:nvSpPr>
          <p:spPr>
            <a:xfrm>
              <a:off x="3689281" y="4297038"/>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Ellipse 92">
              <a:extLst>
                <a:ext uri="{FF2B5EF4-FFF2-40B4-BE49-F238E27FC236}">
                  <a16:creationId xmlns:a16="http://schemas.microsoft.com/office/drawing/2014/main" id="{1ABF1B39-CB7D-4947-9613-F42740B6D226}"/>
                </a:ext>
              </a:extLst>
            </p:cNvPr>
            <p:cNvSpPr/>
            <p:nvPr/>
          </p:nvSpPr>
          <p:spPr>
            <a:xfrm>
              <a:off x="3689281" y="4508840"/>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5" name="Gerader Verbinder 93">
              <a:extLst>
                <a:ext uri="{FF2B5EF4-FFF2-40B4-BE49-F238E27FC236}">
                  <a16:creationId xmlns:a16="http://schemas.microsoft.com/office/drawing/2014/main" id="{4F9FE963-785C-4DA5-BE01-6B0C88C4FAB8}"/>
                </a:ext>
              </a:extLst>
            </p:cNvPr>
            <p:cNvCxnSpPr>
              <a:cxnSpLocks/>
              <a:endCxn id="83" idx="2"/>
            </p:cNvCxnSpPr>
            <p:nvPr/>
          </p:nvCxnSpPr>
          <p:spPr>
            <a:xfrm>
              <a:off x="3535413" y="4314088"/>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r Verbinder 94">
              <a:extLst>
                <a:ext uri="{FF2B5EF4-FFF2-40B4-BE49-F238E27FC236}">
                  <a16:creationId xmlns:a16="http://schemas.microsoft.com/office/drawing/2014/main" id="{84A77122-7199-4DDC-81E1-44529689FEDC}"/>
                </a:ext>
              </a:extLst>
            </p:cNvPr>
            <p:cNvCxnSpPr>
              <a:cxnSpLocks/>
            </p:cNvCxnSpPr>
            <p:nvPr/>
          </p:nvCxnSpPr>
          <p:spPr>
            <a:xfrm>
              <a:off x="3537592" y="4525723"/>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Rechteck 95">
              <a:extLst>
                <a:ext uri="{FF2B5EF4-FFF2-40B4-BE49-F238E27FC236}">
                  <a16:creationId xmlns:a16="http://schemas.microsoft.com/office/drawing/2014/main" id="{A87C7873-7404-48CC-B320-23F40163D4C5}"/>
                </a:ext>
              </a:extLst>
            </p:cNvPr>
            <p:cNvSpPr/>
            <p:nvPr/>
          </p:nvSpPr>
          <p:spPr>
            <a:xfrm>
              <a:off x="4942873" y="4229288"/>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88" name="Gerade Verbindung mit Pfeil 96">
              <a:extLst>
                <a:ext uri="{FF2B5EF4-FFF2-40B4-BE49-F238E27FC236}">
                  <a16:creationId xmlns:a16="http://schemas.microsoft.com/office/drawing/2014/main" id="{98CBCD4E-F643-42EE-B48A-6102EB09CB45}"/>
                </a:ext>
              </a:extLst>
            </p:cNvPr>
            <p:cNvCxnSpPr>
              <a:cxnSpLocks/>
            </p:cNvCxnSpPr>
            <p:nvPr/>
          </p:nvCxnSpPr>
          <p:spPr>
            <a:xfrm>
              <a:off x="5204359" y="4229288"/>
              <a:ext cx="0" cy="360000"/>
            </a:xfrm>
            <a:prstGeom prst="straightConnector1">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Ellipse 97">
              <a:extLst>
                <a:ext uri="{FF2B5EF4-FFF2-40B4-BE49-F238E27FC236}">
                  <a16:creationId xmlns:a16="http://schemas.microsoft.com/office/drawing/2014/main" id="{16DC5443-AB2E-4B01-9A25-4D81989BF6FA}"/>
                </a:ext>
              </a:extLst>
            </p:cNvPr>
            <p:cNvSpPr/>
            <p:nvPr/>
          </p:nvSpPr>
          <p:spPr>
            <a:xfrm>
              <a:off x="4997905" y="4370496"/>
              <a:ext cx="69665" cy="6966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cxnSp>
          <p:nvCxnSpPr>
            <p:cNvPr id="90" name="Gerader Verbinder 98">
              <a:extLst>
                <a:ext uri="{FF2B5EF4-FFF2-40B4-BE49-F238E27FC236}">
                  <a16:creationId xmlns:a16="http://schemas.microsoft.com/office/drawing/2014/main" id="{B5CBD09C-5B9A-40D5-959F-CBF26214B3D3}"/>
                </a:ext>
              </a:extLst>
            </p:cNvPr>
            <p:cNvCxnSpPr>
              <a:cxnSpLocks/>
              <a:endCxn id="89" idx="0"/>
            </p:cNvCxnSpPr>
            <p:nvPr/>
          </p:nvCxnSpPr>
          <p:spPr>
            <a:xfrm>
              <a:off x="5032738" y="4309676"/>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r Verbinder 99">
              <a:extLst>
                <a:ext uri="{FF2B5EF4-FFF2-40B4-BE49-F238E27FC236}">
                  <a16:creationId xmlns:a16="http://schemas.microsoft.com/office/drawing/2014/main" id="{0702958B-EF23-4984-82F4-C88919EAA1A9}"/>
                </a:ext>
              </a:extLst>
            </p:cNvPr>
            <p:cNvCxnSpPr/>
            <p:nvPr/>
          </p:nvCxnSpPr>
          <p:spPr>
            <a:xfrm flipH="1" flipV="1">
              <a:off x="4977441" y="4408216"/>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r Verbinder 100">
              <a:extLst>
                <a:ext uri="{FF2B5EF4-FFF2-40B4-BE49-F238E27FC236}">
                  <a16:creationId xmlns:a16="http://schemas.microsoft.com/office/drawing/2014/main" id="{927DE48F-C6B2-4BCB-849B-8F595A5E2603}"/>
                </a:ext>
              </a:extLst>
            </p:cNvPr>
            <p:cNvCxnSpPr/>
            <p:nvPr/>
          </p:nvCxnSpPr>
          <p:spPr>
            <a:xfrm flipH="1">
              <a:off x="5032737" y="4408216"/>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Freihandform 1163">
              <a:extLst>
                <a:ext uri="{FF2B5EF4-FFF2-40B4-BE49-F238E27FC236}">
                  <a16:creationId xmlns:a16="http://schemas.microsoft.com/office/drawing/2014/main" id="{014BCFE9-963E-4C21-A661-D07F07668CCD}"/>
                </a:ext>
              </a:extLst>
            </p:cNvPr>
            <p:cNvSpPr/>
            <p:nvPr/>
          </p:nvSpPr>
          <p:spPr>
            <a:xfrm>
              <a:off x="5161994" y="4368967"/>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Freihandform 1164">
              <a:extLst>
                <a:ext uri="{FF2B5EF4-FFF2-40B4-BE49-F238E27FC236}">
                  <a16:creationId xmlns:a16="http://schemas.microsoft.com/office/drawing/2014/main" id="{DA2D61E1-6292-4FA9-AF5C-395184C92675}"/>
                </a:ext>
              </a:extLst>
            </p:cNvPr>
            <p:cNvSpPr/>
            <p:nvPr/>
          </p:nvSpPr>
          <p:spPr>
            <a:xfrm flipH="1">
              <a:off x="5215511" y="4368967"/>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5" name="Gerader Verbinder 103">
              <a:extLst>
                <a:ext uri="{FF2B5EF4-FFF2-40B4-BE49-F238E27FC236}">
                  <a16:creationId xmlns:a16="http://schemas.microsoft.com/office/drawing/2014/main" id="{920CBE77-7A02-4630-9207-95E1AAEAD96C}"/>
                </a:ext>
              </a:extLst>
            </p:cNvPr>
            <p:cNvCxnSpPr>
              <a:cxnSpLocks/>
            </p:cNvCxnSpPr>
            <p:nvPr/>
          </p:nvCxnSpPr>
          <p:spPr>
            <a:xfrm>
              <a:off x="5032737" y="4463513"/>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Ellipse 104">
              <a:extLst>
                <a:ext uri="{FF2B5EF4-FFF2-40B4-BE49-F238E27FC236}">
                  <a16:creationId xmlns:a16="http://schemas.microsoft.com/office/drawing/2014/main" id="{73FD293D-6618-4570-893A-9CDC42E9853A}"/>
                </a:ext>
              </a:extLst>
            </p:cNvPr>
            <p:cNvSpPr/>
            <p:nvPr/>
          </p:nvSpPr>
          <p:spPr>
            <a:xfrm>
              <a:off x="5186605" y="4292626"/>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Ellipse 105">
              <a:extLst>
                <a:ext uri="{FF2B5EF4-FFF2-40B4-BE49-F238E27FC236}">
                  <a16:creationId xmlns:a16="http://schemas.microsoft.com/office/drawing/2014/main" id="{2490AB03-9C43-4CE3-8A30-4874EDD845FE}"/>
                </a:ext>
              </a:extLst>
            </p:cNvPr>
            <p:cNvSpPr/>
            <p:nvPr/>
          </p:nvSpPr>
          <p:spPr>
            <a:xfrm>
              <a:off x="5186605" y="4504428"/>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8" name="Gerader Verbinder 106">
              <a:extLst>
                <a:ext uri="{FF2B5EF4-FFF2-40B4-BE49-F238E27FC236}">
                  <a16:creationId xmlns:a16="http://schemas.microsoft.com/office/drawing/2014/main" id="{1F1679DE-F6A5-418D-8C44-ACAAFE688D50}"/>
                </a:ext>
              </a:extLst>
            </p:cNvPr>
            <p:cNvCxnSpPr>
              <a:cxnSpLocks/>
              <a:endCxn id="96" idx="2"/>
            </p:cNvCxnSpPr>
            <p:nvPr/>
          </p:nvCxnSpPr>
          <p:spPr>
            <a:xfrm>
              <a:off x="5032737" y="4309676"/>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r Verbinder 107">
              <a:extLst>
                <a:ext uri="{FF2B5EF4-FFF2-40B4-BE49-F238E27FC236}">
                  <a16:creationId xmlns:a16="http://schemas.microsoft.com/office/drawing/2014/main" id="{897187C6-077F-44DF-8B89-4380C72CB8F4}"/>
                </a:ext>
              </a:extLst>
            </p:cNvPr>
            <p:cNvCxnSpPr>
              <a:cxnSpLocks/>
            </p:cNvCxnSpPr>
            <p:nvPr/>
          </p:nvCxnSpPr>
          <p:spPr>
            <a:xfrm>
              <a:off x="5034916" y="4521311"/>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r Verbinder 108">
              <a:extLst>
                <a:ext uri="{FF2B5EF4-FFF2-40B4-BE49-F238E27FC236}">
                  <a16:creationId xmlns:a16="http://schemas.microsoft.com/office/drawing/2014/main" id="{A27EB8A2-4BCE-4124-A58E-072E846ACA00}"/>
                </a:ext>
              </a:extLst>
            </p:cNvPr>
            <p:cNvCxnSpPr>
              <a:cxnSpLocks/>
              <a:stCxn id="96" idx="0"/>
            </p:cNvCxnSpPr>
            <p:nvPr/>
          </p:nvCxnSpPr>
          <p:spPr>
            <a:xfrm flipV="1">
              <a:off x="5204605" y="2186628"/>
              <a:ext cx="527" cy="210599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Gruppieren 109">
              <a:extLst>
                <a:ext uri="{FF2B5EF4-FFF2-40B4-BE49-F238E27FC236}">
                  <a16:creationId xmlns:a16="http://schemas.microsoft.com/office/drawing/2014/main" id="{FC9B10C0-033E-4F9B-BA7F-F194E92BA035}"/>
                </a:ext>
              </a:extLst>
            </p:cNvPr>
            <p:cNvGrpSpPr/>
            <p:nvPr/>
          </p:nvGrpSpPr>
          <p:grpSpPr>
            <a:xfrm rot="5400000" flipV="1">
              <a:off x="3897413" y="868468"/>
              <a:ext cx="504000" cy="2232000"/>
              <a:chOff x="2265480" y="5032475"/>
              <a:chExt cx="419101" cy="1181681"/>
            </a:xfrm>
          </p:grpSpPr>
          <p:sp>
            <p:nvSpPr>
              <p:cNvPr id="102" name="Zylinder">
                <a:extLst>
                  <a:ext uri="{FF2B5EF4-FFF2-40B4-BE49-F238E27FC236}">
                    <a16:creationId xmlns:a16="http://schemas.microsoft.com/office/drawing/2014/main" id="{D8A5F7C3-E278-4E2F-BBF9-F25E773F9AFC}"/>
                  </a:ext>
                </a:extLst>
              </p:cNvPr>
              <p:cNvSpPr/>
              <p:nvPr/>
            </p:nvSpPr>
            <p:spPr>
              <a:xfrm>
                <a:off x="2265480" y="5345845"/>
                <a:ext cx="419100" cy="86831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Zylinder">
                <a:extLst>
                  <a:ext uri="{FF2B5EF4-FFF2-40B4-BE49-F238E27FC236}">
                    <a16:creationId xmlns:a16="http://schemas.microsoft.com/office/drawing/2014/main" id="{76DBFFA1-9DB0-4679-8073-F912BEE8DAF2}"/>
                  </a:ext>
                </a:extLst>
              </p:cNvPr>
              <p:cNvSpPr/>
              <p:nvPr/>
            </p:nvSpPr>
            <p:spPr>
              <a:xfrm>
                <a:off x="2265480" y="5907138"/>
                <a:ext cx="419100" cy="30701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Gleichschenkliges Dreieck 112">
                <a:extLst>
                  <a:ext uri="{FF2B5EF4-FFF2-40B4-BE49-F238E27FC236}">
                    <a16:creationId xmlns:a16="http://schemas.microsoft.com/office/drawing/2014/main" id="{318DA9FB-C8E0-4B40-8061-A208F06B1EA7}"/>
                  </a:ext>
                </a:extLst>
              </p:cNvPr>
              <p:cNvSpPr/>
              <p:nvPr/>
            </p:nvSpPr>
            <p:spPr>
              <a:xfrm rot="16200000">
                <a:off x="2612145" y="6139913"/>
                <a:ext cx="73431" cy="71438"/>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Gleichschenkliges Dreieck 113">
                <a:extLst>
                  <a:ext uri="{FF2B5EF4-FFF2-40B4-BE49-F238E27FC236}">
                    <a16:creationId xmlns:a16="http://schemas.microsoft.com/office/drawing/2014/main" id="{C155FA25-16D7-42E8-9C81-ED7A3E06C871}"/>
                  </a:ext>
                </a:extLst>
              </p:cNvPr>
              <p:cNvSpPr/>
              <p:nvPr/>
            </p:nvSpPr>
            <p:spPr>
              <a:xfrm rot="16200000">
                <a:off x="2612146" y="5351203"/>
                <a:ext cx="73431" cy="71438"/>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6" name="Gruppieren 114">
                <a:extLst>
                  <a:ext uri="{FF2B5EF4-FFF2-40B4-BE49-F238E27FC236}">
                    <a16:creationId xmlns:a16="http://schemas.microsoft.com/office/drawing/2014/main" id="{09E15595-45B9-47B3-BDC7-5720B35CC271}"/>
                  </a:ext>
                </a:extLst>
              </p:cNvPr>
              <p:cNvGrpSpPr/>
              <p:nvPr/>
            </p:nvGrpSpPr>
            <p:grpSpPr>
              <a:xfrm>
                <a:off x="2265480" y="5032475"/>
                <a:ext cx="419100" cy="917866"/>
                <a:chOff x="3780101" y="569296"/>
                <a:chExt cx="419100" cy="917866"/>
              </a:xfrm>
            </p:grpSpPr>
            <p:sp>
              <p:nvSpPr>
                <p:cNvPr id="107" name="Rechteck 115">
                  <a:extLst>
                    <a:ext uri="{FF2B5EF4-FFF2-40B4-BE49-F238E27FC236}">
                      <a16:creationId xmlns:a16="http://schemas.microsoft.com/office/drawing/2014/main" id="{E8EB27FE-DDE5-4130-94ED-021AF015C688}"/>
                    </a:ext>
                  </a:extLst>
                </p:cNvPr>
                <p:cNvSpPr/>
                <p:nvPr/>
              </p:nvSpPr>
              <p:spPr>
                <a:xfrm>
                  <a:off x="3935041" y="569296"/>
                  <a:ext cx="107481" cy="864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Rechteck 116">
                  <a:extLst>
                    <a:ext uri="{FF2B5EF4-FFF2-40B4-BE49-F238E27FC236}">
                      <a16:creationId xmlns:a16="http://schemas.microsoft.com/office/drawing/2014/main" id="{7926638A-F3C7-4A44-8A91-72EC4046D9FC}"/>
                    </a:ext>
                  </a:extLst>
                </p:cNvPr>
                <p:cNvSpPr/>
                <p:nvPr/>
              </p:nvSpPr>
              <p:spPr>
                <a:xfrm>
                  <a:off x="3780101" y="1379162"/>
                  <a:ext cx="419100" cy="108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09" name="Rechteck 117">
              <a:extLst>
                <a:ext uri="{FF2B5EF4-FFF2-40B4-BE49-F238E27FC236}">
                  <a16:creationId xmlns:a16="http://schemas.microsoft.com/office/drawing/2014/main" id="{7C39791A-6AF1-4871-BCDB-6A7737A054AE}"/>
                </a:ext>
              </a:extLst>
            </p:cNvPr>
            <p:cNvSpPr/>
            <p:nvPr/>
          </p:nvSpPr>
          <p:spPr>
            <a:xfrm>
              <a:off x="2173794" y="1723656"/>
              <a:ext cx="743415" cy="57243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Times New Roman" panose="02020603050405020304" pitchFamily="18" charset="0"/>
                  <a:cs typeface="Times New Roman" panose="02020603050405020304" pitchFamily="18" charset="0"/>
                </a:rPr>
                <a:t>mL</a:t>
              </a:r>
            </a:p>
          </p:txBody>
        </p:sp>
        <p:sp>
          <p:nvSpPr>
            <p:cNvPr id="110" name="Ellipse 118">
              <a:extLst>
                <a:ext uri="{FF2B5EF4-FFF2-40B4-BE49-F238E27FC236}">
                  <a16:creationId xmlns:a16="http://schemas.microsoft.com/office/drawing/2014/main" id="{0603072F-E932-4CA3-A407-2EE2D80C6A20}"/>
                </a:ext>
              </a:extLst>
            </p:cNvPr>
            <p:cNvSpPr/>
            <p:nvPr/>
          </p:nvSpPr>
          <p:spPr>
            <a:xfrm>
              <a:off x="2921041" y="1931812"/>
              <a:ext cx="108000" cy="1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Ellipse 119">
              <a:extLst>
                <a:ext uri="{FF2B5EF4-FFF2-40B4-BE49-F238E27FC236}">
                  <a16:creationId xmlns:a16="http://schemas.microsoft.com/office/drawing/2014/main" id="{050E22DF-CEBB-4BE3-99A8-CF460A073C36}"/>
                </a:ext>
              </a:extLst>
            </p:cNvPr>
            <p:cNvSpPr/>
            <p:nvPr/>
          </p:nvSpPr>
          <p:spPr>
            <a:xfrm>
              <a:off x="2173794"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2" name="Ellipse 120">
              <a:extLst>
                <a:ext uri="{FF2B5EF4-FFF2-40B4-BE49-F238E27FC236}">
                  <a16:creationId xmlns:a16="http://schemas.microsoft.com/office/drawing/2014/main" id="{D6B38E3F-B3AE-4DCE-9E62-E9BD39090E4F}"/>
                </a:ext>
              </a:extLst>
            </p:cNvPr>
            <p:cNvSpPr/>
            <p:nvPr/>
          </p:nvSpPr>
          <p:spPr>
            <a:xfrm>
              <a:off x="2388661"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3" name="Ellipse 121">
              <a:extLst>
                <a:ext uri="{FF2B5EF4-FFF2-40B4-BE49-F238E27FC236}">
                  <a16:creationId xmlns:a16="http://schemas.microsoft.com/office/drawing/2014/main" id="{101E34DD-22AD-41DB-9D47-CC47373129F4}"/>
                </a:ext>
              </a:extLst>
            </p:cNvPr>
            <p:cNvSpPr/>
            <p:nvPr/>
          </p:nvSpPr>
          <p:spPr>
            <a:xfrm>
              <a:off x="2599611"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4" name="Ellipse 122">
              <a:extLst>
                <a:ext uri="{FF2B5EF4-FFF2-40B4-BE49-F238E27FC236}">
                  <a16:creationId xmlns:a16="http://schemas.microsoft.com/office/drawing/2014/main" id="{9B82F19C-4B95-49EA-B5E4-4B47847CE1E0}"/>
                </a:ext>
              </a:extLst>
            </p:cNvPr>
            <p:cNvSpPr/>
            <p:nvPr/>
          </p:nvSpPr>
          <p:spPr>
            <a:xfrm>
              <a:off x="2792174"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15" name="Gerade Verbindung mit Pfeil 123">
              <a:extLst>
                <a:ext uri="{FF2B5EF4-FFF2-40B4-BE49-F238E27FC236}">
                  <a16:creationId xmlns:a16="http://schemas.microsoft.com/office/drawing/2014/main" id="{34536606-625B-4A2D-BBE7-E07FD5641E8A}"/>
                </a:ext>
              </a:extLst>
            </p:cNvPr>
            <p:cNvCxnSpPr>
              <a:cxnSpLocks/>
            </p:cNvCxnSpPr>
            <p:nvPr/>
          </p:nvCxnSpPr>
          <p:spPr>
            <a:xfrm flipH="1">
              <a:off x="2366603" y="1675906"/>
              <a:ext cx="3263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Gerader Verbinder 124">
              <a:extLst>
                <a:ext uri="{FF2B5EF4-FFF2-40B4-BE49-F238E27FC236}">
                  <a16:creationId xmlns:a16="http://schemas.microsoft.com/office/drawing/2014/main" id="{95990918-6957-4500-8BEE-25AAD377FE23}"/>
                </a:ext>
              </a:extLst>
            </p:cNvPr>
            <p:cNvCxnSpPr>
              <a:cxnSpLocks/>
            </p:cNvCxnSpPr>
            <p:nvPr/>
          </p:nvCxnSpPr>
          <p:spPr>
            <a:xfrm flipH="1" flipV="1">
              <a:off x="3703831" y="2170552"/>
              <a:ext cx="3450" cy="20601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hteck 125">
              <a:extLst>
                <a:ext uri="{FF2B5EF4-FFF2-40B4-BE49-F238E27FC236}">
                  <a16:creationId xmlns:a16="http://schemas.microsoft.com/office/drawing/2014/main" id="{5629D554-E0EA-4675-AF10-0D832FA4E049}"/>
                </a:ext>
              </a:extLst>
            </p:cNvPr>
            <p:cNvSpPr/>
            <p:nvPr/>
          </p:nvSpPr>
          <p:spPr>
            <a:xfrm rot="5400000">
              <a:off x="4672636" y="2422498"/>
              <a:ext cx="168352"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18" name="Gerader Verbinder 126">
              <a:extLst>
                <a:ext uri="{FF2B5EF4-FFF2-40B4-BE49-F238E27FC236}">
                  <a16:creationId xmlns:a16="http://schemas.microsoft.com/office/drawing/2014/main" id="{CDD3BC92-E65C-4F83-94E9-DF6BAE5CDE5B}"/>
                </a:ext>
              </a:extLst>
            </p:cNvPr>
            <p:cNvCxnSpPr>
              <a:cxnSpLocks/>
              <a:endCxn id="117" idx="2"/>
            </p:cNvCxnSpPr>
            <p:nvPr/>
          </p:nvCxnSpPr>
          <p:spPr>
            <a:xfrm flipV="1">
              <a:off x="4169571" y="2574733"/>
              <a:ext cx="43500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r Verbinder 127">
              <a:extLst>
                <a:ext uri="{FF2B5EF4-FFF2-40B4-BE49-F238E27FC236}">
                  <a16:creationId xmlns:a16="http://schemas.microsoft.com/office/drawing/2014/main" id="{6E2844D8-8AA6-4FD8-BC99-8B407C0A5178}"/>
                </a:ext>
              </a:extLst>
            </p:cNvPr>
            <p:cNvCxnSpPr>
              <a:cxnSpLocks/>
              <a:stCxn id="117" idx="0"/>
            </p:cNvCxnSpPr>
            <p:nvPr/>
          </p:nvCxnSpPr>
          <p:spPr>
            <a:xfrm flipV="1">
              <a:off x="4909047" y="2572243"/>
              <a:ext cx="12275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r Verbinder 128">
              <a:extLst>
                <a:ext uri="{FF2B5EF4-FFF2-40B4-BE49-F238E27FC236}">
                  <a16:creationId xmlns:a16="http://schemas.microsoft.com/office/drawing/2014/main" id="{2A8D3431-BB11-4973-AE66-8B41B404546D}"/>
                </a:ext>
              </a:extLst>
            </p:cNvPr>
            <p:cNvCxnSpPr>
              <a:cxnSpLocks/>
            </p:cNvCxnSpPr>
            <p:nvPr/>
          </p:nvCxnSpPr>
          <p:spPr>
            <a:xfrm flipH="1">
              <a:off x="3928065" y="2574467"/>
              <a:ext cx="144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Ellipse 129">
              <a:extLst>
                <a:ext uri="{FF2B5EF4-FFF2-40B4-BE49-F238E27FC236}">
                  <a16:creationId xmlns:a16="http://schemas.microsoft.com/office/drawing/2014/main" id="{4E53945A-380F-4BE4-AFA3-9D1F88FFEF32}"/>
                </a:ext>
              </a:extLst>
            </p:cNvPr>
            <p:cNvSpPr/>
            <p:nvPr/>
          </p:nvSpPr>
          <p:spPr>
            <a:xfrm>
              <a:off x="4441421" y="2551750"/>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2" name="Gerader Verbinder 130">
              <a:extLst>
                <a:ext uri="{FF2B5EF4-FFF2-40B4-BE49-F238E27FC236}">
                  <a16:creationId xmlns:a16="http://schemas.microsoft.com/office/drawing/2014/main" id="{5D92391E-2BBE-4A0C-9250-EE5504D223A2}"/>
                </a:ext>
              </a:extLst>
            </p:cNvPr>
            <p:cNvCxnSpPr>
              <a:cxnSpLocks/>
              <a:stCxn id="123" idx="4"/>
            </p:cNvCxnSpPr>
            <p:nvPr/>
          </p:nvCxnSpPr>
          <p:spPr>
            <a:xfrm flipH="1" flipV="1">
              <a:off x="4467359" y="2574467"/>
              <a:ext cx="1020" cy="9609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Ellipse 131">
              <a:extLst>
                <a:ext uri="{FF2B5EF4-FFF2-40B4-BE49-F238E27FC236}">
                  <a16:creationId xmlns:a16="http://schemas.microsoft.com/office/drawing/2014/main" id="{0843BA6A-85DA-4D59-B079-FF54DA70E7A2}"/>
                </a:ext>
              </a:extLst>
            </p:cNvPr>
            <p:cNvSpPr/>
            <p:nvPr/>
          </p:nvSpPr>
          <p:spPr>
            <a:xfrm>
              <a:off x="4444979" y="3488659"/>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24" name="Gruppieren 132">
              <a:extLst>
                <a:ext uri="{FF2B5EF4-FFF2-40B4-BE49-F238E27FC236}">
                  <a16:creationId xmlns:a16="http://schemas.microsoft.com/office/drawing/2014/main" id="{4D09CFEA-F674-4313-8134-997FFE50BDE7}"/>
                </a:ext>
              </a:extLst>
            </p:cNvPr>
            <p:cNvGrpSpPr/>
            <p:nvPr/>
          </p:nvGrpSpPr>
          <p:grpSpPr>
            <a:xfrm>
              <a:off x="2358711" y="3330958"/>
              <a:ext cx="360000" cy="360000"/>
              <a:chOff x="6082262" y="5407571"/>
              <a:chExt cx="360000" cy="360000"/>
            </a:xfrm>
          </p:grpSpPr>
          <p:sp>
            <p:nvSpPr>
              <p:cNvPr id="125" name="Rechteck 133">
                <a:extLst>
                  <a:ext uri="{FF2B5EF4-FFF2-40B4-BE49-F238E27FC236}">
                    <a16:creationId xmlns:a16="http://schemas.microsoft.com/office/drawing/2014/main" id="{8CDED073-C79C-486D-BEE5-2681ABA584D4}"/>
                  </a:ext>
                </a:extLst>
              </p:cNvPr>
              <p:cNvSpPr/>
              <p:nvPr/>
            </p:nvSpPr>
            <p:spPr>
              <a:xfrm rot="5400000">
                <a:off x="6082262" y="5407571"/>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6" name="Gerader Verbinder 134">
                <a:extLst>
                  <a:ext uri="{FF2B5EF4-FFF2-40B4-BE49-F238E27FC236}">
                    <a16:creationId xmlns:a16="http://schemas.microsoft.com/office/drawing/2014/main" id="{8B75D568-7160-4E7B-8051-9A74AFBC5AD6}"/>
                  </a:ext>
                </a:extLst>
              </p:cNvPr>
              <p:cNvCxnSpPr/>
              <p:nvPr/>
            </p:nvCxnSpPr>
            <p:spPr>
              <a:xfrm flipH="1">
                <a:off x="6370262" y="5587571"/>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r Verbinder 135">
                <a:extLst>
                  <a:ext uri="{FF2B5EF4-FFF2-40B4-BE49-F238E27FC236}">
                    <a16:creationId xmlns:a16="http://schemas.microsoft.com/office/drawing/2014/main" id="{190DED06-EDB6-4278-98A1-BE83C8C862D3}"/>
                  </a:ext>
                </a:extLst>
              </p:cNvPr>
              <p:cNvCxnSpPr/>
              <p:nvPr/>
            </p:nvCxnSpPr>
            <p:spPr>
              <a:xfrm rot="5400000">
                <a:off x="6118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r Verbinder 136">
                <a:extLst>
                  <a:ext uri="{FF2B5EF4-FFF2-40B4-BE49-F238E27FC236}">
                    <a16:creationId xmlns:a16="http://schemas.microsoft.com/office/drawing/2014/main" id="{F6E60D36-29ED-427F-9FC8-6D32CBE3EFB9}"/>
                  </a:ext>
                </a:extLst>
              </p:cNvPr>
              <p:cNvCxnSpPr/>
              <p:nvPr/>
            </p:nvCxnSpPr>
            <p:spPr>
              <a:xfrm rot="10800000">
                <a:off x="6370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r Verbinder 137">
                <a:extLst>
                  <a:ext uri="{FF2B5EF4-FFF2-40B4-BE49-F238E27FC236}">
                    <a16:creationId xmlns:a16="http://schemas.microsoft.com/office/drawing/2014/main" id="{DE74C608-D187-42D1-957B-FEE66AB5A9AC}"/>
                  </a:ext>
                </a:extLst>
              </p:cNvPr>
              <p:cNvCxnSpPr/>
              <p:nvPr/>
            </p:nvCxnSpPr>
            <p:spPr>
              <a:xfrm rot="10800000">
                <a:off x="6154262" y="5551652"/>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0" name="Gruppieren 138">
              <a:extLst>
                <a:ext uri="{FF2B5EF4-FFF2-40B4-BE49-F238E27FC236}">
                  <a16:creationId xmlns:a16="http://schemas.microsoft.com/office/drawing/2014/main" id="{A14D1A40-3001-43BF-968E-4B542AF3507B}"/>
                </a:ext>
              </a:extLst>
            </p:cNvPr>
            <p:cNvGrpSpPr/>
            <p:nvPr/>
          </p:nvGrpSpPr>
          <p:grpSpPr>
            <a:xfrm rot="10800000">
              <a:off x="2428666" y="4037855"/>
              <a:ext cx="253025" cy="263152"/>
              <a:chOff x="1677503" y="3919462"/>
              <a:chExt cx="253025" cy="263152"/>
            </a:xfrm>
          </p:grpSpPr>
          <p:sp>
            <p:nvSpPr>
              <p:cNvPr id="131" name="Rechteck 139">
                <a:extLst>
                  <a:ext uri="{FF2B5EF4-FFF2-40B4-BE49-F238E27FC236}">
                    <a16:creationId xmlns:a16="http://schemas.microsoft.com/office/drawing/2014/main" id="{EBA87A37-77F1-4673-9AD7-94C5DE4F77C2}"/>
                  </a:ext>
                </a:extLst>
              </p:cNvPr>
              <p:cNvSpPr/>
              <p:nvPr/>
            </p:nvSpPr>
            <p:spPr>
              <a:xfrm rot="16200000">
                <a:off x="1710901" y="4036964"/>
                <a:ext cx="227153" cy="641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2" name="Gerader Verbinder 140">
                <a:extLst>
                  <a:ext uri="{FF2B5EF4-FFF2-40B4-BE49-F238E27FC236}">
                    <a16:creationId xmlns:a16="http://schemas.microsoft.com/office/drawing/2014/main" id="{AB55B65B-830B-4339-A266-9B103C202EA7}"/>
                  </a:ext>
                </a:extLst>
              </p:cNvPr>
              <p:cNvCxnSpPr>
                <a:endCxn id="133" idx="4"/>
              </p:cNvCxnSpPr>
              <p:nvPr/>
            </p:nvCxnSpPr>
            <p:spPr>
              <a:xfrm flipH="1">
                <a:off x="1749503" y="3955462"/>
                <a:ext cx="1810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Ellipse 141">
                <a:extLst>
                  <a:ext uri="{FF2B5EF4-FFF2-40B4-BE49-F238E27FC236}">
                    <a16:creationId xmlns:a16="http://schemas.microsoft.com/office/drawing/2014/main" id="{21BA9B77-E3F4-4ECF-948F-89FE16644060}"/>
                  </a:ext>
                </a:extLst>
              </p:cNvPr>
              <p:cNvSpPr/>
              <p:nvPr/>
            </p:nvSpPr>
            <p:spPr>
              <a:xfrm rot="16200000">
                <a:off x="1677503" y="3919462"/>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34" name="Gruppieren 142">
              <a:extLst>
                <a:ext uri="{FF2B5EF4-FFF2-40B4-BE49-F238E27FC236}">
                  <a16:creationId xmlns:a16="http://schemas.microsoft.com/office/drawing/2014/main" id="{9F6B648D-D508-492D-864E-B65D543A2C64}"/>
                </a:ext>
              </a:extLst>
            </p:cNvPr>
            <p:cNvGrpSpPr/>
            <p:nvPr/>
          </p:nvGrpSpPr>
          <p:grpSpPr>
            <a:xfrm rot="16200000">
              <a:off x="2358711" y="3685725"/>
              <a:ext cx="360000" cy="360000"/>
              <a:chOff x="6304932" y="3154570"/>
              <a:chExt cx="360000" cy="360000"/>
            </a:xfrm>
          </p:grpSpPr>
          <p:sp>
            <p:nvSpPr>
              <p:cNvPr id="135" name="Rechteck 143">
                <a:extLst>
                  <a:ext uri="{FF2B5EF4-FFF2-40B4-BE49-F238E27FC236}">
                    <a16:creationId xmlns:a16="http://schemas.microsoft.com/office/drawing/2014/main" id="{1F464958-DC74-4332-A196-8F1A45A3947F}"/>
                  </a:ext>
                </a:extLst>
              </p:cNvPr>
              <p:cNvSpPr/>
              <p:nvPr/>
            </p:nvSpPr>
            <p:spPr>
              <a:xfrm>
                <a:off x="6304932" y="315457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6" name="Gerade Verbindung mit Pfeil 144">
                <a:extLst>
                  <a:ext uri="{FF2B5EF4-FFF2-40B4-BE49-F238E27FC236}">
                    <a16:creationId xmlns:a16="http://schemas.microsoft.com/office/drawing/2014/main" id="{F129FE8B-7C2F-41D7-ADC6-93666562F8ED}"/>
                  </a:ext>
                </a:extLst>
              </p:cNvPr>
              <p:cNvCxnSpPr>
                <a:stCxn id="135" idx="2"/>
                <a:endCxn id="135" idx="0"/>
              </p:cNvCxnSpPr>
              <p:nvPr/>
            </p:nvCxnSpPr>
            <p:spPr>
              <a:xfrm flipV="1">
                <a:off x="6484932" y="3154570"/>
                <a:ext cx="0"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7" name="Gruppieren 145">
              <a:extLst>
                <a:ext uri="{FF2B5EF4-FFF2-40B4-BE49-F238E27FC236}">
                  <a16:creationId xmlns:a16="http://schemas.microsoft.com/office/drawing/2014/main" id="{6642A3A3-2931-4C6B-A72E-677FE910CE95}"/>
                </a:ext>
              </a:extLst>
            </p:cNvPr>
            <p:cNvGrpSpPr/>
            <p:nvPr/>
          </p:nvGrpSpPr>
          <p:grpSpPr>
            <a:xfrm>
              <a:off x="1686344" y="3757764"/>
              <a:ext cx="592575" cy="250600"/>
              <a:chOff x="4075031" y="1427534"/>
              <a:chExt cx="867040" cy="366671"/>
            </a:xfrm>
          </p:grpSpPr>
          <p:sp>
            <p:nvSpPr>
              <p:cNvPr id="138" name="Ellipse 146">
                <a:extLst>
                  <a:ext uri="{FF2B5EF4-FFF2-40B4-BE49-F238E27FC236}">
                    <a16:creationId xmlns:a16="http://schemas.microsoft.com/office/drawing/2014/main" id="{A9E275D6-877E-4AA4-96B7-3127764D41C9}"/>
                  </a:ext>
                </a:extLst>
              </p:cNvPr>
              <p:cNvSpPr/>
              <p:nvPr/>
            </p:nvSpPr>
            <p:spPr>
              <a:xfrm>
                <a:off x="4328161" y="1434205"/>
                <a:ext cx="360000" cy="360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Bogen 147">
                <a:extLst>
                  <a:ext uri="{FF2B5EF4-FFF2-40B4-BE49-F238E27FC236}">
                    <a16:creationId xmlns:a16="http://schemas.microsoft.com/office/drawing/2014/main" id="{5517F871-DDDA-4545-933B-2F0EA2391176}"/>
                  </a:ext>
                </a:extLst>
              </p:cNvPr>
              <p:cNvSpPr/>
              <p:nvPr/>
            </p:nvSpPr>
            <p:spPr>
              <a:xfrm rot="2700000">
                <a:off x="4075031" y="1431924"/>
                <a:ext cx="360000" cy="360000"/>
              </a:xfrm>
              <a:prstGeom prst="arc">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Bogen 148">
                <a:extLst>
                  <a:ext uri="{FF2B5EF4-FFF2-40B4-BE49-F238E27FC236}">
                    <a16:creationId xmlns:a16="http://schemas.microsoft.com/office/drawing/2014/main" id="{B4BFE745-B7BC-4493-9E71-98FDDA151343}"/>
                  </a:ext>
                </a:extLst>
              </p:cNvPr>
              <p:cNvSpPr/>
              <p:nvPr/>
            </p:nvSpPr>
            <p:spPr>
              <a:xfrm rot="18900000" flipH="1">
                <a:off x="4582071" y="1427534"/>
                <a:ext cx="360000" cy="360000"/>
              </a:xfrm>
              <a:prstGeom prst="arc">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1" name="Gerader Verbinder 149">
              <a:extLst>
                <a:ext uri="{FF2B5EF4-FFF2-40B4-BE49-F238E27FC236}">
                  <a16:creationId xmlns:a16="http://schemas.microsoft.com/office/drawing/2014/main" id="{FB2E5ED6-21D4-47FC-B383-DEB1B0E65397}"/>
                </a:ext>
              </a:extLst>
            </p:cNvPr>
            <p:cNvCxnSpPr>
              <a:cxnSpLocks/>
              <a:stCxn id="125" idx="2"/>
            </p:cNvCxnSpPr>
            <p:nvPr/>
          </p:nvCxnSpPr>
          <p:spPr>
            <a:xfrm flipH="1">
              <a:off x="1981921" y="3510958"/>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r Verbinder 150">
              <a:extLst>
                <a:ext uri="{FF2B5EF4-FFF2-40B4-BE49-F238E27FC236}">
                  <a16:creationId xmlns:a16="http://schemas.microsoft.com/office/drawing/2014/main" id="{BE1EFCD3-88F4-40D2-80C9-CF3323287B22}"/>
                </a:ext>
              </a:extLst>
            </p:cNvPr>
            <p:cNvCxnSpPr>
              <a:cxnSpLocks/>
            </p:cNvCxnSpPr>
            <p:nvPr/>
          </p:nvCxnSpPr>
          <p:spPr>
            <a:xfrm flipV="1">
              <a:off x="1982366" y="3507925"/>
              <a:ext cx="1137" cy="25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r Verbinder 151">
              <a:extLst>
                <a:ext uri="{FF2B5EF4-FFF2-40B4-BE49-F238E27FC236}">
                  <a16:creationId xmlns:a16="http://schemas.microsoft.com/office/drawing/2014/main" id="{DA40013C-6942-4BC1-9723-ABF913EADEBD}"/>
                </a:ext>
              </a:extLst>
            </p:cNvPr>
            <p:cNvCxnSpPr>
              <a:cxnSpLocks/>
            </p:cNvCxnSpPr>
            <p:nvPr/>
          </p:nvCxnSpPr>
          <p:spPr>
            <a:xfrm flipH="1" flipV="1">
              <a:off x="1982478" y="4010893"/>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r Verbinder 152">
              <a:extLst>
                <a:ext uri="{FF2B5EF4-FFF2-40B4-BE49-F238E27FC236}">
                  <a16:creationId xmlns:a16="http://schemas.microsoft.com/office/drawing/2014/main" id="{267C1924-E024-43C2-BC71-4B916907BA9B}"/>
                </a:ext>
              </a:extLst>
            </p:cNvPr>
            <p:cNvCxnSpPr>
              <a:cxnSpLocks/>
            </p:cNvCxnSpPr>
            <p:nvPr/>
          </p:nvCxnSpPr>
          <p:spPr>
            <a:xfrm flipV="1">
              <a:off x="1978382" y="4157866"/>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r Verbinder 153">
              <a:extLst>
                <a:ext uri="{FF2B5EF4-FFF2-40B4-BE49-F238E27FC236}">
                  <a16:creationId xmlns:a16="http://schemas.microsoft.com/office/drawing/2014/main" id="{B13A72D6-2106-41CE-9E72-19605499540B}"/>
                </a:ext>
              </a:extLst>
            </p:cNvPr>
            <p:cNvCxnSpPr>
              <a:cxnSpLocks/>
            </p:cNvCxnSpPr>
            <p:nvPr/>
          </p:nvCxnSpPr>
          <p:spPr>
            <a:xfrm flipH="1" flipV="1">
              <a:off x="1932445" y="4160866"/>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r Verbinder 154">
              <a:extLst>
                <a:ext uri="{FF2B5EF4-FFF2-40B4-BE49-F238E27FC236}">
                  <a16:creationId xmlns:a16="http://schemas.microsoft.com/office/drawing/2014/main" id="{17C87447-39EE-498F-A7F1-A81A52244103}"/>
                </a:ext>
              </a:extLst>
            </p:cNvPr>
            <p:cNvCxnSpPr>
              <a:cxnSpLocks/>
            </p:cNvCxnSpPr>
            <p:nvPr/>
          </p:nvCxnSpPr>
          <p:spPr>
            <a:xfrm>
              <a:off x="1935105" y="4160866"/>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Rechteck 155">
              <a:extLst>
                <a:ext uri="{FF2B5EF4-FFF2-40B4-BE49-F238E27FC236}">
                  <a16:creationId xmlns:a16="http://schemas.microsoft.com/office/drawing/2014/main" id="{D2DE0B8A-228D-42B4-975C-66F81EF4233D}"/>
                </a:ext>
              </a:extLst>
            </p:cNvPr>
            <p:cNvSpPr/>
            <p:nvPr/>
          </p:nvSpPr>
          <p:spPr>
            <a:xfrm>
              <a:off x="2960681" y="3812104"/>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Gerader Verbinder 156">
              <a:extLst>
                <a:ext uri="{FF2B5EF4-FFF2-40B4-BE49-F238E27FC236}">
                  <a16:creationId xmlns:a16="http://schemas.microsoft.com/office/drawing/2014/main" id="{2B26D290-38B0-45DD-BFD1-1C83A2B785B4}"/>
                </a:ext>
              </a:extLst>
            </p:cNvPr>
            <p:cNvCxnSpPr>
              <a:cxnSpLocks/>
            </p:cNvCxnSpPr>
            <p:nvPr/>
          </p:nvCxnSpPr>
          <p:spPr>
            <a:xfrm flipH="1">
              <a:off x="3325559" y="3992104"/>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r Verbinder 157">
              <a:extLst>
                <a:ext uri="{FF2B5EF4-FFF2-40B4-BE49-F238E27FC236}">
                  <a16:creationId xmlns:a16="http://schemas.microsoft.com/office/drawing/2014/main" id="{6DF77AF3-1234-43A2-B9F5-88545009A7F6}"/>
                </a:ext>
              </a:extLst>
            </p:cNvPr>
            <p:cNvCxnSpPr/>
            <p:nvPr/>
          </p:nvCxnSpPr>
          <p:spPr>
            <a:xfrm>
              <a:off x="2960681" y="3812104"/>
              <a:ext cx="360000" cy="360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Rechteck 158">
              <a:extLst>
                <a:ext uri="{FF2B5EF4-FFF2-40B4-BE49-F238E27FC236}">
                  <a16:creationId xmlns:a16="http://schemas.microsoft.com/office/drawing/2014/main" id="{A74843B4-20C9-4231-A4CA-BC61142A8194}"/>
                </a:ext>
              </a:extLst>
            </p:cNvPr>
            <p:cNvSpPr/>
            <p:nvPr/>
          </p:nvSpPr>
          <p:spPr>
            <a:xfrm>
              <a:off x="5577748" y="3818406"/>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Gerader Verbinder 159">
              <a:extLst>
                <a:ext uri="{FF2B5EF4-FFF2-40B4-BE49-F238E27FC236}">
                  <a16:creationId xmlns:a16="http://schemas.microsoft.com/office/drawing/2014/main" id="{13FE8CF7-62F4-41A6-AC5C-55F3AA444752}"/>
                </a:ext>
              </a:extLst>
            </p:cNvPr>
            <p:cNvCxnSpPr/>
            <p:nvPr/>
          </p:nvCxnSpPr>
          <p:spPr>
            <a:xfrm>
              <a:off x="5577748" y="3818406"/>
              <a:ext cx="360000" cy="360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r Verbinder 160">
              <a:extLst>
                <a:ext uri="{FF2B5EF4-FFF2-40B4-BE49-F238E27FC236}">
                  <a16:creationId xmlns:a16="http://schemas.microsoft.com/office/drawing/2014/main" id="{06FA25C6-CFE0-475E-B378-4211563205B8}"/>
                </a:ext>
              </a:extLst>
            </p:cNvPr>
            <p:cNvCxnSpPr>
              <a:cxnSpLocks/>
            </p:cNvCxnSpPr>
            <p:nvPr/>
          </p:nvCxnSpPr>
          <p:spPr>
            <a:xfrm flipH="1">
              <a:off x="5200958" y="3992104"/>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hteck 161">
              <a:extLst>
                <a:ext uri="{FF2B5EF4-FFF2-40B4-BE49-F238E27FC236}">
                  <a16:creationId xmlns:a16="http://schemas.microsoft.com/office/drawing/2014/main" id="{74E7F99E-9B57-4505-B0AF-5E99823EE6F2}"/>
                </a:ext>
              </a:extLst>
            </p:cNvPr>
            <p:cNvSpPr/>
            <p:nvPr/>
          </p:nvSpPr>
          <p:spPr>
            <a:xfrm>
              <a:off x="3127832" y="2526588"/>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Gerader Verbinder 162">
              <a:extLst>
                <a:ext uri="{FF2B5EF4-FFF2-40B4-BE49-F238E27FC236}">
                  <a16:creationId xmlns:a16="http://schemas.microsoft.com/office/drawing/2014/main" id="{B048B249-122C-4C0D-9084-58A09E4B5810}"/>
                </a:ext>
              </a:extLst>
            </p:cNvPr>
            <p:cNvCxnSpPr>
              <a:cxnSpLocks/>
            </p:cNvCxnSpPr>
            <p:nvPr/>
          </p:nvCxnSpPr>
          <p:spPr>
            <a:xfrm>
              <a:off x="3127832" y="2526588"/>
              <a:ext cx="36000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r Verbinder 163">
              <a:extLst>
                <a:ext uri="{FF2B5EF4-FFF2-40B4-BE49-F238E27FC236}">
                  <a16:creationId xmlns:a16="http://schemas.microsoft.com/office/drawing/2014/main" id="{168464F2-FDE2-4CA3-BA75-45DC8B7BFE36}"/>
                </a:ext>
              </a:extLst>
            </p:cNvPr>
            <p:cNvCxnSpPr>
              <a:cxnSpLocks/>
            </p:cNvCxnSpPr>
            <p:nvPr/>
          </p:nvCxnSpPr>
          <p:spPr>
            <a:xfrm flipH="1" flipV="1">
              <a:off x="3307556" y="2044316"/>
              <a:ext cx="383" cy="4818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r Verbinder 164">
              <a:extLst>
                <a:ext uri="{FF2B5EF4-FFF2-40B4-BE49-F238E27FC236}">
                  <a16:creationId xmlns:a16="http://schemas.microsoft.com/office/drawing/2014/main" id="{62317A0D-06CA-4B6F-9F67-C239DD4F6CD7}"/>
                </a:ext>
              </a:extLst>
            </p:cNvPr>
            <p:cNvCxnSpPr/>
            <p:nvPr/>
          </p:nvCxnSpPr>
          <p:spPr>
            <a:xfrm>
              <a:off x="2082676" y="2409964"/>
              <a:ext cx="9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57" name="Textfeld 165">
              <a:extLst>
                <a:ext uri="{FF2B5EF4-FFF2-40B4-BE49-F238E27FC236}">
                  <a16:creationId xmlns:a16="http://schemas.microsoft.com/office/drawing/2014/main" id="{245A547E-59F3-4083-AE6B-3064DB4E82FF}"/>
                </a:ext>
              </a:extLst>
            </p:cNvPr>
            <p:cNvSpPr txBox="1"/>
            <p:nvPr/>
          </p:nvSpPr>
          <p:spPr>
            <a:xfrm>
              <a:off x="4490496" y="2235480"/>
              <a:ext cx="52931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Intern</a:t>
              </a:r>
              <a:endParaRPr lang="en-US" sz="900" dirty="0"/>
            </a:p>
          </p:txBody>
        </p:sp>
        <p:sp>
          <p:nvSpPr>
            <p:cNvPr id="158" name="Textfeld 166">
              <a:extLst>
                <a:ext uri="{FF2B5EF4-FFF2-40B4-BE49-F238E27FC236}">
                  <a16:creationId xmlns:a16="http://schemas.microsoft.com/office/drawing/2014/main" id="{E0041EC0-9E25-4A7C-AB42-1599C6D0BDB8}"/>
                </a:ext>
              </a:extLst>
            </p:cNvPr>
            <p:cNvSpPr txBox="1"/>
            <p:nvPr/>
          </p:nvSpPr>
          <p:spPr>
            <a:xfrm>
              <a:off x="4643640" y="3681020"/>
              <a:ext cx="3850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2</a:t>
              </a:r>
              <a:endParaRPr lang="en-US" sz="900" dirty="0"/>
            </a:p>
          </p:txBody>
        </p:sp>
        <p:sp>
          <p:nvSpPr>
            <p:cNvPr id="159" name="Textfeld 167">
              <a:extLst>
                <a:ext uri="{FF2B5EF4-FFF2-40B4-BE49-F238E27FC236}">
                  <a16:creationId xmlns:a16="http://schemas.microsoft.com/office/drawing/2014/main" id="{D2C52DC0-B371-4842-B2F9-25DD6A8F8381}"/>
                </a:ext>
              </a:extLst>
            </p:cNvPr>
            <p:cNvSpPr txBox="1"/>
            <p:nvPr/>
          </p:nvSpPr>
          <p:spPr>
            <a:xfrm>
              <a:off x="3773226" y="4299607"/>
              <a:ext cx="30008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latin typeface="Times New Roman" panose="02020603050405020304" pitchFamily="18" charset="0"/>
                  <a:ea typeface="Calibri" panose="020F0502020204030204" pitchFamily="34" charset="0"/>
                </a:rPr>
                <a:t>1</a:t>
              </a:r>
              <a:endParaRPr lang="en-US" sz="900" dirty="0"/>
            </a:p>
          </p:txBody>
        </p:sp>
        <p:sp>
          <p:nvSpPr>
            <p:cNvPr id="160" name="Textfeld 168">
              <a:extLst>
                <a:ext uri="{FF2B5EF4-FFF2-40B4-BE49-F238E27FC236}">
                  <a16:creationId xmlns:a16="http://schemas.microsoft.com/office/drawing/2014/main" id="{4FB0D6B5-CAFB-4141-8756-D4853DEBD013}"/>
                </a:ext>
              </a:extLst>
            </p:cNvPr>
            <p:cNvSpPr txBox="1"/>
            <p:nvPr/>
          </p:nvSpPr>
          <p:spPr>
            <a:xfrm>
              <a:off x="5259653" y="4314088"/>
              <a:ext cx="30008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2</a:t>
              </a:r>
              <a:endParaRPr lang="en-US" sz="900" dirty="0"/>
            </a:p>
          </p:txBody>
        </p:sp>
        <p:sp>
          <p:nvSpPr>
            <p:cNvPr id="161" name="Textfeld 169">
              <a:extLst>
                <a:ext uri="{FF2B5EF4-FFF2-40B4-BE49-F238E27FC236}">
                  <a16:creationId xmlns:a16="http://schemas.microsoft.com/office/drawing/2014/main" id="{C60AEC93-8F35-46BD-A43C-23CB13A473F3}"/>
                </a:ext>
              </a:extLst>
            </p:cNvPr>
            <p:cNvSpPr txBox="1"/>
            <p:nvPr/>
          </p:nvSpPr>
          <p:spPr>
            <a:xfrm>
              <a:off x="3845954" y="3682671"/>
              <a:ext cx="3850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1</a:t>
              </a:r>
              <a:endParaRPr lang="en-US" sz="900" dirty="0"/>
            </a:p>
          </p:txBody>
        </p:sp>
        <p:sp>
          <p:nvSpPr>
            <p:cNvPr id="162" name="Textfeld 170">
              <a:extLst>
                <a:ext uri="{FF2B5EF4-FFF2-40B4-BE49-F238E27FC236}">
                  <a16:creationId xmlns:a16="http://schemas.microsoft.com/office/drawing/2014/main" id="{F1B31B50-504A-4771-BEC7-9081D41B345C}"/>
                </a:ext>
              </a:extLst>
            </p:cNvPr>
            <p:cNvSpPr txBox="1"/>
            <p:nvPr/>
          </p:nvSpPr>
          <p:spPr>
            <a:xfrm>
              <a:off x="1581457" y="3745376"/>
              <a:ext cx="31451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Q</a:t>
              </a:r>
              <a:r>
                <a:rPr lang="en-US" sz="900" baseline="-25000" dirty="0">
                  <a:effectLst/>
                  <a:latin typeface="Times New Roman" panose="02020603050405020304" pitchFamily="18" charset="0"/>
                  <a:ea typeface="Calibri" panose="020F0502020204030204" pitchFamily="34" charset="0"/>
                </a:rPr>
                <a:t>L</a:t>
              </a:r>
              <a:endParaRPr lang="en-US" sz="900" dirty="0"/>
            </a:p>
          </p:txBody>
        </p:sp>
        <p:sp>
          <p:nvSpPr>
            <p:cNvPr id="163" name="Textfeld 171">
              <a:extLst>
                <a:ext uri="{FF2B5EF4-FFF2-40B4-BE49-F238E27FC236}">
                  <a16:creationId xmlns:a16="http://schemas.microsoft.com/office/drawing/2014/main" id="{5AD42D5F-D99C-4C75-85C8-026710A880D4}"/>
                </a:ext>
              </a:extLst>
            </p:cNvPr>
            <p:cNvSpPr txBox="1"/>
            <p:nvPr/>
          </p:nvSpPr>
          <p:spPr>
            <a:xfrm>
              <a:off x="3654132" y="5084544"/>
              <a:ext cx="3321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SV</a:t>
              </a:r>
              <a:endParaRPr lang="en-US" sz="900" dirty="0"/>
            </a:p>
          </p:txBody>
        </p:sp>
        <p:sp>
          <p:nvSpPr>
            <p:cNvPr id="164" name="Textfeld 172">
              <a:extLst>
                <a:ext uri="{FF2B5EF4-FFF2-40B4-BE49-F238E27FC236}">
                  <a16:creationId xmlns:a16="http://schemas.microsoft.com/office/drawing/2014/main" id="{8617B98E-CE35-4887-BFA7-64EE213D1AC9}"/>
                </a:ext>
              </a:extLst>
            </p:cNvPr>
            <p:cNvSpPr txBox="1"/>
            <p:nvPr/>
          </p:nvSpPr>
          <p:spPr>
            <a:xfrm rot="10800000">
              <a:off x="3236943" y="2500199"/>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165" name="Textfeld 173">
              <a:extLst>
                <a:ext uri="{FF2B5EF4-FFF2-40B4-BE49-F238E27FC236}">
                  <a16:creationId xmlns:a16="http://schemas.microsoft.com/office/drawing/2014/main" id="{31F31731-487C-4C71-92DF-C38289616BC5}"/>
                </a:ext>
              </a:extLst>
            </p:cNvPr>
            <p:cNvSpPr txBox="1"/>
            <p:nvPr/>
          </p:nvSpPr>
          <p:spPr>
            <a:xfrm rot="10800000">
              <a:off x="3097171" y="3789353"/>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166" name="Textfeld 174">
              <a:extLst>
                <a:ext uri="{FF2B5EF4-FFF2-40B4-BE49-F238E27FC236}">
                  <a16:creationId xmlns:a16="http://schemas.microsoft.com/office/drawing/2014/main" id="{B8B638A1-6CED-4E61-9982-36C51A1C01CA}"/>
                </a:ext>
              </a:extLst>
            </p:cNvPr>
            <p:cNvSpPr txBox="1"/>
            <p:nvPr/>
          </p:nvSpPr>
          <p:spPr>
            <a:xfrm rot="10800000">
              <a:off x="5695153" y="3804746"/>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167" name="Textfeld 175">
              <a:extLst>
                <a:ext uri="{FF2B5EF4-FFF2-40B4-BE49-F238E27FC236}">
                  <a16:creationId xmlns:a16="http://schemas.microsoft.com/office/drawing/2014/main" id="{839E5FF1-CE4F-4AA0-8E64-50AA7FDA6D2C}"/>
                </a:ext>
              </a:extLst>
            </p:cNvPr>
            <p:cNvSpPr txBox="1"/>
            <p:nvPr/>
          </p:nvSpPr>
          <p:spPr>
            <a:xfrm>
              <a:off x="2937344" y="3956436"/>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P</a:t>
              </a:r>
              <a:endParaRPr lang="en-US" sz="900" dirty="0"/>
            </a:p>
          </p:txBody>
        </p:sp>
        <p:sp>
          <p:nvSpPr>
            <p:cNvPr id="168" name="Textfeld 176">
              <a:extLst>
                <a:ext uri="{FF2B5EF4-FFF2-40B4-BE49-F238E27FC236}">
                  <a16:creationId xmlns:a16="http://schemas.microsoft.com/office/drawing/2014/main" id="{6C39598E-D4FA-433C-9069-98F15874E138}"/>
                </a:ext>
              </a:extLst>
            </p:cNvPr>
            <p:cNvSpPr txBox="1"/>
            <p:nvPr/>
          </p:nvSpPr>
          <p:spPr>
            <a:xfrm>
              <a:off x="5540703" y="3969758"/>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P</a:t>
              </a:r>
              <a:endParaRPr lang="en-US" sz="900" dirty="0"/>
            </a:p>
          </p:txBody>
        </p:sp>
        <p:sp>
          <p:nvSpPr>
            <p:cNvPr id="169" name="Textfeld 177">
              <a:extLst>
                <a:ext uri="{FF2B5EF4-FFF2-40B4-BE49-F238E27FC236}">
                  <a16:creationId xmlns:a16="http://schemas.microsoft.com/office/drawing/2014/main" id="{5A2CD090-C0A6-49F9-A324-52CB6AEFC7F5}"/>
                </a:ext>
              </a:extLst>
            </p:cNvPr>
            <p:cNvSpPr txBox="1"/>
            <p:nvPr/>
          </p:nvSpPr>
          <p:spPr>
            <a:xfrm>
              <a:off x="3106043" y="2674363"/>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x</a:t>
              </a:r>
              <a:endParaRPr lang="en-US" sz="900" dirty="0"/>
            </a:p>
          </p:txBody>
        </p:sp>
        <p:cxnSp>
          <p:nvCxnSpPr>
            <p:cNvPr id="170" name="Gerader Verbinder 179">
              <a:extLst>
                <a:ext uri="{FF2B5EF4-FFF2-40B4-BE49-F238E27FC236}">
                  <a16:creationId xmlns:a16="http://schemas.microsoft.com/office/drawing/2014/main" id="{8C3CE766-B025-4353-81FF-0BB9041AAE3D}"/>
                </a:ext>
              </a:extLst>
            </p:cNvPr>
            <p:cNvCxnSpPr>
              <a:cxnSpLocks/>
            </p:cNvCxnSpPr>
            <p:nvPr/>
          </p:nvCxnSpPr>
          <p:spPr>
            <a:xfrm flipH="1" flipV="1">
              <a:off x="4586402" y="5249648"/>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r Verbinder 180">
              <a:extLst>
                <a:ext uri="{FF2B5EF4-FFF2-40B4-BE49-F238E27FC236}">
                  <a16:creationId xmlns:a16="http://schemas.microsoft.com/office/drawing/2014/main" id="{0F61C7D9-FB6B-4735-A22D-44C579E0A758}"/>
                </a:ext>
              </a:extLst>
            </p:cNvPr>
            <p:cNvCxnSpPr>
              <a:cxnSpLocks/>
            </p:cNvCxnSpPr>
            <p:nvPr/>
          </p:nvCxnSpPr>
          <p:spPr>
            <a:xfrm flipV="1">
              <a:off x="4582306" y="5396621"/>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r Verbinder 181">
              <a:extLst>
                <a:ext uri="{FF2B5EF4-FFF2-40B4-BE49-F238E27FC236}">
                  <a16:creationId xmlns:a16="http://schemas.microsoft.com/office/drawing/2014/main" id="{ABEE5C54-561E-4B50-BF05-5D6853D761B7}"/>
                </a:ext>
              </a:extLst>
            </p:cNvPr>
            <p:cNvCxnSpPr>
              <a:cxnSpLocks/>
            </p:cNvCxnSpPr>
            <p:nvPr/>
          </p:nvCxnSpPr>
          <p:spPr>
            <a:xfrm flipH="1" flipV="1">
              <a:off x="4536369" y="5399621"/>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r Verbinder 182">
              <a:extLst>
                <a:ext uri="{FF2B5EF4-FFF2-40B4-BE49-F238E27FC236}">
                  <a16:creationId xmlns:a16="http://schemas.microsoft.com/office/drawing/2014/main" id="{51B89376-1118-45D6-BC58-8D4BFEAE649B}"/>
                </a:ext>
              </a:extLst>
            </p:cNvPr>
            <p:cNvCxnSpPr>
              <a:cxnSpLocks/>
            </p:cNvCxnSpPr>
            <p:nvPr/>
          </p:nvCxnSpPr>
          <p:spPr>
            <a:xfrm>
              <a:off x="4539029" y="5399621"/>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r Verbinder 183">
              <a:extLst>
                <a:ext uri="{FF2B5EF4-FFF2-40B4-BE49-F238E27FC236}">
                  <a16:creationId xmlns:a16="http://schemas.microsoft.com/office/drawing/2014/main" id="{6861682C-7296-4C85-8803-E6BEA515F340}"/>
                </a:ext>
              </a:extLst>
            </p:cNvPr>
            <p:cNvCxnSpPr>
              <a:cxnSpLocks/>
            </p:cNvCxnSpPr>
            <p:nvPr/>
          </p:nvCxnSpPr>
          <p:spPr>
            <a:xfrm flipH="1" flipV="1">
              <a:off x="4815327" y="5279285"/>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r Verbinder 184">
              <a:extLst>
                <a:ext uri="{FF2B5EF4-FFF2-40B4-BE49-F238E27FC236}">
                  <a16:creationId xmlns:a16="http://schemas.microsoft.com/office/drawing/2014/main" id="{57BC1B1C-252B-4E6A-AC4D-8449886A01FE}"/>
                </a:ext>
              </a:extLst>
            </p:cNvPr>
            <p:cNvCxnSpPr>
              <a:cxnSpLocks/>
            </p:cNvCxnSpPr>
            <p:nvPr/>
          </p:nvCxnSpPr>
          <p:spPr>
            <a:xfrm flipV="1">
              <a:off x="4811231" y="5426258"/>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r Verbinder 185">
              <a:extLst>
                <a:ext uri="{FF2B5EF4-FFF2-40B4-BE49-F238E27FC236}">
                  <a16:creationId xmlns:a16="http://schemas.microsoft.com/office/drawing/2014/main" id="{343F5A24-235B-4690-A6CE-8DCF3698B304}"/>
                </a:ext>
              </a:extLst>
            </p:cNvPr>
            <p:cNvCxnSpPr>
              <a:cxnSpLocks/>
            </p:cNvCxnSpPr>
            <p:nvPr/>
          </p:nvCxnSpPr>
          <p:spPr>
            <a:xfrm flipH="1" flipV="1">
              <a:off x="4765294" y="5429258"/>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r Verbinder 186">
              <a:extLst>
                <a:ext uri="{FF2B5EF4-FFF2-40B4-BE49-F238E27FC236}">
                  <a16:creationId xmlns:a16="http://schemas.microsoft.com/office/drawing/2014/main" id="{1681239D-B46C-4659-9C4D-EA9912B9010D}"/>
                </a:ext>
              </a:extLst>
            </p:cNvPr>
            <p:cNvCxnSpPr>
              <a:cxnSpLocks/>
            </p:cNvCxnSpPr>
            <p:nvPr/>
          </p:nvCxnSpPr>
          <p:spPr>
            <a:xfrm>
              <a:off x="4767954" y="5429258"/>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r Verbinder 187">
              <a:extLst>
                <a:ext uri="{FF2B5EF4-FFF2-40B4-BE49-F238E27FC236}">
                  <a16:creationId xmlns:a16="http://schemas.microsoft.com/office/drawing/2014/main" id="{52B6C85D-AF54-45F4-ACFB-D6961AA1984D}"/>
                </a:ext>
              </a:extLst>
            </p:cNvPr>
            <p:cNvCxnSpPr>
              <a:cxnSpLocks/>
            </p:cNvCxnSpPr>
            <p:nvPr/>
          </p:nvCxnSpPr>
          <p:spPr>
            <a:xfrm flipH="1" flipV="1">
              <a:off x="4708801" y="5613301"/>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r Verbinder 188">
              <a:extLst>
                <a:ext uri="{FF2B5EF4-FFF2-40B4-BE49-F238E27FC236}">
                  <a16:creationId xmlns:a16="http://schemas.microsoft.com/office/drawing/2014/main" id="{54E9687E-3D99-49EC-BCE5-1029C0433084}"/>
                </a:ext>
              </a:extLst>
            </p:cNvPr>
            <p:cNvCxnSpPr>
              <a:cxnSpLocks/>
            </p:cNvCxnSpPr>
            <p:nvPr/>
          </p:nvCxnSpPr>
          <p:spPr>
            <a:xfrm>
              <a:off x="4664448" y="5717701"/>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r Verbinder 189">
              <a:extLst>
                <a:ext uri="{FF2B5EF4-FFF2-40B4-BE49-F238E27FC236}">
                  <a16:creationId xmlns:a16="http://schemas.microsoft.com/office/drawing/2014/main" id="{01FE80AD-2386-45E8-9490-84040A0F7FBE}"/>
                </a:ext>
              </a:extLst>
            </p:cNvPr>
            <p:cNvCxnSpPr>
              <a:cxnSpLocks/>
            </p:cNvCxnSpPr>
            <p:nvPr/>
          </p:nvCxnSpPr>
          <p:spPr>
            <a:xfrm flipV="1">
              <a:off x="4665669" y="5611724"/>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r Verbinder 190">
              <a:extLst>
                <a:ext uri="{FF2B5EF4-FFF2-40B4-BE49-F238E27FC236}">
                  <a16:creationId xmlns:a16="http://schemas.microsoft.com/office/drawing/2014/main" id="{5E808D44-4818-470A-9BC6-188CB10B8ECD}"/>
                </a:ext>
              </a:extLst>
            </p:cNvPr>
            <p:cNvCxnSpPr>
              <a:cxnSpLocks/>
            </p:cNvCxnSpPr>
            <p:nvPr/>
          </p:nvCxnSpPr>
          <p:spPr>
            <a:xfrm flipV="1">
              <a:off x="4710652" y="5276920"/>
              <a:ext cx="0" cy="3348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r Verbinder 191">
              <a:extLst>
                <a:ext uri="{FF2B5EF4-FFF2-40B4-BE49-F238E27FC236}">
                  <a16:creationId xmlns:a16="http://schemas.microsoft.com/office/drawing/2014/main" id="{34477D35-E7D2-42EB-81B1-31EC1F3E7D5B}"/>
                </a:ext>
              </a:extLst>
            </p:cNvPr>
            <p:cNvCxnSpPr>
              <a:cxnSpLocks/>
            </p:cNvCxnSpPr>
            <p:nvPr/>
          </p:nvCxnSpPr>
          <p:spPr>
            <a:xfrm>
              <a:off x="4467626" y="3512495"/>
              <a:ext cx="0" cy="46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r Verbinder 193">
              <a:extLst>
                <a:ext uri="{FF2B5EF4-FFF2-40B4-BE49-F238E27FC236}">
                  <a16:creationId xmlns:a16="http://schemas.microsoft.com/office/drawing/2014/main" id="{AA8AADB4-493A-4683-813D-DEF964CE8257}"/>
                </a:ext>
              </a:extLst>
            </p:cNvPr>
            <p:cNvCxnSpPr>
              <a:stCxn id="117" idx="2"/>
              <a:endCxn id="117" idx="0"/>
            </p:cNvCxnSpPr>
            <p:nvPr/>
          </p:nvCxnSpPr>
          <p:spPr>
            <a:xfrm>
              <a:off x="4604578" y="2574733"/>
              <a:ext cx="304469"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84" name="Gerader Verbinder 194">
              <a:extLst>
                <a:ext uri="{FF2B5EF4-FFF2-40B4-BE49-F238E27FC236}">
                  <a16:creationId xmlns:a16="http://schemas.microsoft.com/office/drawing/2014/main" id="{EE580DB9-289B-4A05-93C2-6A7860B76A68}"/>
                </a:ext>
              </a:extLst>
            </p:cNvPr>
            <p:cNvCxnSpPr>
              <a:stCxn id="46" idx="2"/>
              <a:endCxn id="46" idx="0"/>
            </p:cNvCxnSpPr>
            <p:nvPr/>
          </p:nvCxnSpPr>
          <p:spPr>
            <a:xfrm>
              <a:off x="3896560" y="3994044"/>
              <a:ext cx="3044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r Verbinder 195">
              <a:extLst>
                <a:ext uri="{FF2B5EF4-FFF2-40B4-BE49-F238E27FC236}">
                  <a16:creationId xmlns:a16="http://schemas.microsoft.com/office/drawing/2014/main" id="{B10D9E4C-60BC-4FEA-8BD9-52FCBE509D1E}"/>
                </a:ext>
              </a:extLst>
            </p:cNvPr>
            <p:cNvCxnSpPr>
              <a:stCxn id="48" idx="0"/>
              <a:endCxn id="48" idx="2"/>
            </p:cNvCxnSpPr>
            <p:nvPr/>
          </p:nvCxnSpPr>
          <p:spPr>
            <a:xfrm flipH="1">
              <a:off x="4689402" y="3992075"/>
              <a:ext cx="3044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6" name="Freihandform 1163">
              <a:extLst>
                <a:ext uri="{FF2B5EF4-FFF2-40B4-BE49-F238E27FC236}">
                  <a16:creationId xmlns:a16="http://schemas.microsoft.com/office/drawing/2014/main" id="{00189320-334B-4949-80BB-DF6945A7DB37}"/>
                </a:ext>
              </a:extLst>
            </p:cNvPr>
            <p:cNvSpPr/>
            <p:nvPr/>
          </p:nvSpPr>
          <p:spPr>
            <a:xfrm rot="16200000">
              <a:off x="4732232" y="2544948"/>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7" name="Freihandform 1163">
              <a:extLst>
                <a:ext uri="{FF2B5EF4-FFF2-40B4-BE49-F238E27FC236}">
                  <a16:creationId xmlns:a16="http://schemas.microsoft.com/office/drawing/2014/main" id="{881D0434-22D4-4B45-B2D9-0AB54AFE6275}"/>
                </a:ext>
              </a:extLst>
            </p:cNvPr>
            <p:cNvSpPr/>
            <p:nvPr/>
          </p:nvSpPr>
          <p:spPr>
            <a:xfrm rot="5400000">
              <a:off x="4728261" y="248468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8" name="Freihandform 1163">
              <a:extLst>
                <a:ext uri="{FF2B5EF4-FFF2-40B4-BE49-F238E27FC236}">
                  <a16:creationId xmlns:a16="http://schemas.microsoft.com/office/drawing/2014/main" id="{1CE01B51-3F8A-4F52-B748-A38B8F8099B0}"/>
                </a:ext>
              </a:extLst>
            </p:cNvPr>
            <p:cNvSpPr/>
            <p:nvPr/>
          </p:nvSpPr>
          <p:spPr>
            <a:xfrm rot="16200000">
              <a:off x="4831909" y="396240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9" name="Freihandform 1163">
              <a:extLst>
                <a:ext uri="{FF2B5EF4-FFF2-40B4-BE49-F238E27FC236}">
                  <a16:creationId xmlns:a16="http://schemas.microsoft.com/office/drawing/2014/main" id="{578CE0D1-C0F7-4FDE-B6BC-AB0F7DE6ABE3}"/>
                </a:ext>
              </a:extLst>
            </p:cNvPr>
            <p:cNvSpPr/>
            <p:nvPr/>
          </p:nvSpPr>
          <p:spPr>
            <a:xfrm rot="5400000">
              <a:off x="4827938" y="3902140"/>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0" name="Freihandform 1163">
              <a:extLst>
                <a:ext uri="{FF2B5EF4-FFF2-40B4-BE49-F238E27FC236}">
                  <a16:creationId xmlns:a16="http://schemas.microsoft.com/office/drawing/2014/main" id="{76C8B794-90DE-43CE-AF20-C7E486C6A8B7}"/>
                </a:ext>
              </a:extLst>
            </p:cNvPr>
            <p:cNvSpPr/>
            <p:nvPr/>
          </p:nvSpPr>
          <p:spPr>
            <a:xfrm rot="16200000">
              <a:off x="4029369" y="396240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1" name="Freihandform 1163">
              <a:extLst>
                <a:ext uri="{FF2B5EF4-FFF2-40B4-BE49-F238E27FC236}">
                  <a16:creationId xmlns:a16="http://schemas.microsoft.com/office/drawing/2014/main" id="{D1469BE0-231D-41E2-9FF2-AC0952052F49}"/>
                </a:ext>
              </a:extLst>
            </p:cNvPr>
            <p:cNvSpPr/>
            <p:nvPr/>
          </p:nvSpPr>
          <p:spPr>
            <a:xfrm rot="5400000">
              <a:off x="4025398" y="3902140"/>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2" name="Gerade Verbindung mit Pfeil 202">
              <a:extLst>
                <a:ext uri="{FF2B5EF4-FFF2-40B4-BE49-F238E27FC236}">
                  <a16:creationId xmlns:a16="http://schemas.microsoft.com/office/drawing/2014/main" id="{6EA27237-FE7F-45D2-AB1D-F9DB1AA8E4A8}"/>
                </a:ext>
              </a:extLst>
            </p:cNvPr>
            <p:cNvCxnSpPr>
              <a:cxnSpLocks/>
            </p:cNvCxnSpPr>
            <p:nvPr/>
          </p:nvCxnSpPr>
          <p:spPr>
            <a:xfrm>
              <a:off x="4005552" y="3920443"/>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Gerade Verbindung mit Pfeil 203">
              <a:extLst>
                <a:ext uri="{FF2B5EF4-FFF2-40B4-BE49-F238E27FC236}">
                  <a16:creationId xmlns:a16="http://schemas.microsoft.com/office/drawing/2014/main" id="{E981DC3E-AD40-45F1-99FF-637E6D1C0CA1}"/>
                </a:ext>
              </a:extLst>
            </p:cNvPr>
            <p:cNvCxnSpPr>
              <a:cxnSpLocks/>
            </p:cNvCxnSpPr>
            <p:nvPr/>
          </p:nvCxnSpPr>
          <p:spPr>
            <a:xfrm>
              <a:off x="4816759" y="3936989"/>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Gerade Verbindung mit Pfeil 204">
              <a:extLst>
                <a:ext uri="{FF2B5EF4-FFF2-40B4-BE49-F238E27FC236}">
                  <a16:creationId xmlns:a16="http://schemas.microsoft.com/office/drawing/2014/main" id="{812E4B6C-D3FF-4005-9F8D-529D07E570D9}"/>
                </a:ext>
              </a:extLst>
            </p:cNvPr>
            <p:cNvCxnSpPr>
              <a:cxnSpLocks/>
            </p:cNvCxnSpPr>
            <p:nvPr/>
          </p:nvCxnSpPr>
          <p:spPr>
            <a:xfrm>
              <a:off x="4708599" y="2504441"/>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Gerade Verbindung mit Pfeil 205">
              <a:extLst>
                <a:ext uri="{FF2B5EF4-FFF2-40B4-BE49-F238E27FC236}">
                  <a16:creationId xmlns:a16="http://schemas.microsoft.com/office/drawing/2014/main" id="{24566E14-4D81-40C6-896F-3FEF7DF33098}"/>
                </a:ext>
              </a:extLst>
            </p:cNvPr>
            <p:cNvCxnSpPr>
              <a:cxnSpLocks/>
            </p:cNvCxnSpPr>
            <p:nvPr/>
          </p:nvCxnSpPr>
          <p:spPr>
            <a:xfrm flipV="1">
              <a:off x="3646512" y="4398598"/>
              <a:ext cx="183534" cy="670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Gerade Verbindung mit Pfeil 206">
              <a:extLst>
                <a:ext uri="{FF2B5EF4-FFF2-40B4-BE49-F238E27FC236}">
                  <a16:creationId xmlns:a16="http://schemas.microsoft.com/office/drawing/2014/main" id="{89026493-42F2-4CE5-803C-562BCCD4BA5B}"/>
                </a:ext>
              </a:extLst>
            </p:cNvPr>
            <p:cNvCxnSpPr>
              <a:cxnSpLocks/>
            </p:cNvCxnSpPr>
            <p:nvPr/>
          </p:nvCxnSpPr>
          <p:spPr>
            <a:xfrm flipV="1">
              <a:off x="5155438" y="4398598"/>
              <a:ext cx="183534" cy="670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Rechteck 209">
              <a:extLst>
                <a:ext uri="{FF2B5EF4-FFF2-40B4-BE49-F238E27FC236}">
                  <a16:creationId xmlns:a16="http://schemas.microsoft.com/office/drawing/2014/main" id="{EE98298B-400D-4735-968E-5A717D6C4744}"/>
                </a:ext>
              </a:extLst>
            </p:cNvPr>
            <p:cNvSpPr/>
            <p:nvPr/>
          </p:nvSpPr>
          <p:spPr>
            <a:xfrm>
              <a:off x="4770552" y="1867821"/>
              <a:ext cx="79409" cy="23120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9" name="Rechteck 210">
              <a:extLst>
                <a:ext uri="{FF2B5EF4-FFF2-40B4-BE49-F238E27FC236}">
                  <a16:creationId xmlns:a16="http://schemas.microsoft.com/office/drawing/2014/main" id="{0C772237-F936-4DAD-8F8C-710C4F353188}"/>
                </a:ext>
              </a:extLst>
            </p:cNvPr>
            <p:cNvSpPr/>
            <p:nvPr/>
          </p:nvSpPr>
          <p:spPr>
            <a:xfrm>
              <a:off x="4485854" y="1870984"/>
              <a:ext cx="79409" cy="23120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0" name="Gerade Verbindung mit Pfeil 211">
              <a:extLst>
                <a:ext uri="{FF2B5EF4-FFF2-40B4-BE49-F238E27FC236}">
                  <a16:creationId xmlns:a16="http://schemas.microsoft.com/office/drawing/2014/main" id="{2B563E23-1649-48E2-85FA-634DE4FFC679}"/>
                </a:ext>
              </a:extLst>
            </p:cNvPr>
            <p:cNvCxnSpPr>
              <a:cxnSpLocks/>
            </p:cNvCxnSpPr>
            <p:nvPr/>
          </p:nvCxnSpPr>
          <p:spPr>
            <a:xfrm flipV="1">
              <a:off x="4465783" y="1804629"/>
              <a:ext cx="479705" cy="3611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Textfeld 214">
              <a:extLst>
                <a:ext uri="{FF2B5EF4-FFF2-40B4-BE49-F238E27FC236}">
                  <a16:creationId xmlns:a16="http://schemas.microsoft.com/office/drawing/2014/main" id="{5AEFCD4A-93BC-49B7-99B3-1611CA547EE6}"/>
                </a:ext>
              </a:extLst>
            </p:cNvPr>
            <p:cNvSpPr txBox="1"/>
            <p:nvPr/>
          </p:nvSpPr>
          <p:spPr>
            <a:xfrm>
              <a:off x="4859363" y="1881250"/>
              <a:ext cx="41069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ELD</a:t>
              </a:r>
              <a:endParaRPr lang="en-US" sz="900" dirty="0"/>
            </a:p>
          </p:txBody>
        </p:sp>
        <p:cxnSp>
          <p:nvCxnSpPr>
            <p:cNvPr id="209" name="Gerader Verbinder 219">
              <a:extLst>
                <a:ext uri="{FF2B5EF4-FFF2-40B4-BE49-F238E27FC236}">
                  <a16:creationId xmlns:a16="http://schemas.microsoft.com/office/drawing/2014/main" id="{097EB117-A3A4-4DE8-85D4-A0CC12165D37}"/>
                </a:ext>
              </a:extLst>
            </p:cNvPr>
            <p:cNvCxnSpPr>
              <a:cxnSpLocks/>
            </p:cNvCxnSpPr>
            <p:nvPr/>
          </p:nvCxnSpPr>
          <p:spPr>
            <a:xfrm flipH="1" flipV="1">
              <a:off x="3930709" y="2177880"/>
              <a:ext cx="383" cy="39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r Verbinder 220">
              <a:extLst>
                <a:ext uri="{FF2B5EF4-FFF2-40B4-BE49-F238E27FC236}">
                  <a16:creationId xmlns:a16="http://schemas.microsoft.com/office/drawing/2014/main" id="{3DE7BC4F-2075-4287-8389-3722844982D2}"/>
                </a:ext>
              </a:extLst>
            </p:cNvPr>
            <p:cNvCxnSpPr>
              <a:cxnSpLocks/>
            </p:cNvCxnSpPr>
            <p:nvPr/>
          </p:nvCxnSpPr>
          <p:spPr>
            <a:xfrm flipH="1" flipV="1">
              <a:off x="5034778" y="2178252"/>
              <a:ext cx="383" cy="39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feld 171">
              <a:extLst>
                <a:ext uri="{FF2B5EF4-FFF2-40B4-BE49-F238E27FC236}">
                  <a16:creationId xmlns:a16="http://schemas.microsoft.com/office/drawing/2014/main" id="{BA9F6DE3-AC5A-49A1-A308-CEDB6C51642C}"/>
                </a:ext>
              </a:extLst>
            </p:cNvPr>
            <p:cNvSpPr txBox="1"/>
            <p:nvPr/>
          </p:nvSpPr>
          <p:spPr>
            <a:xfrm>
              <a:off x="2380967" y="4278979"/>
              <a:ext cx="32573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Y1</a:t>
              </a:r>
              <a:endParaRPr lang="en-US" sz="900" dirty="0"/>
            </a:p>
          </p:txBody>
        </p:sp>
        <p:sp>
          <p:nvSpPr>
            <p:cNvPr id="214" name="Textfeld 171">
              <a:extLst>
                <a:ext uri="{FF2B5EF4-FFF2-40B4-BE49-F238E27FC236}">
                  <a16:creationId xmlns:a16="http://schemas.microsoft.com/office/drawing/2014/main" id="{FDF44DDF-0FFD-4756-BFF8-75305F3B0603}"/>
                </a:ext>
              </a:extLst>
            </p:cNvPr>
            <p:cNvSpPr txBox="1"/>
            <p:nvPr/>
          </p:nvSpPr>
          <p:spPr>
            <a:xfrm>
              <a:off x="4003376" y="2941570"/>
              <a:ext cx="325730" cy="230832"/>
            </a:xfrm>
            <a:prstGeom prst="rect">
              <a:avLst/>
            </a:prstGeom>
            <a:noFill/>
          </p:spPr>
          <p:txBody>
            <a:bodyPr wrap="square" rtlCol="0">
              <a:spAutoFit/>
            </a:bodyPr>
            <a:lstStyle/>
            <a:p>
              <a:r>
                <a:rPr lang="en-US" sz="900" dirty="0">
                  <a:effectLst/>
                  <a:latin typeface="Times New Roman" panose="02020603050405020304" pitchFamily="18" charset="0"/>
                  <a:ea typeface="Calibri" panose="020F0502020204030204" pitchFamily="34" charset="0"/>
                </a:rPr>
                <a:t>Y2</a:t>
              </a:r>
              <a:endParaRPr lang="en-US" sz="900" dirty="0"/>
            </a:p>
          </p:txBody>
        </p:sp>
      </p:grpSp>
    </p:spTree>
    <p:extLst>
      <p:ext uri="{BB962C8B-B14F-4D97-AF65-F5344CB8AC3E}">
        <p14:creationId xmlns:p14="http://schemas.microsoft.com/office/powerpoint/2010/main" val="3489927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 Placeholder 4">
            <a:extLst>
              <a:ext uri="{FF2B5EF4-FFF2-40B4-BE49-F238E27FC236}">
                <a16:creationId xmlns:a16="http://schemas.microsoft.com/office/drawing/2014/main" id="{8A3F76EC-AB85-44DF-B579-968F1D17E31A}"/>
              </a:ext>
            </a:extLst>
          </p:cNvPr>
          <p:cNvSpPr>
            <a:spLocks noGrp="1"/>
          </p:cNvSpPr>
          <p:nvPr>
            <p:ph type="body" sz="quarter" idx="13"/>
          </p:nvPr>
        </p:nvSpPr>
        <p:spPr>
          <a:xfrm>
            <a:off x="6182502" y="1384502"/>
            <a:ext cx="5622925" cy="4529796"/>
          </a:xfrm>
        </p:spPr>
        <p:txBody>
          <a:bodyPr/>
          <a:lstStyle/>
          <a:p>
            <a:r>
              <a:rPr lang="en-US" altLang="zh-TW" dirty="0"/>
              <a:t>Mechanism:</a:t>
            </a:r>
          </a:p>
          <a:p>
            <a:pPr lvl="1"/>
            <a:r>
              <a:rPr lang="en-US" altLang="zh-TW" dirty="0"/>
              <a:t>Differential cylinder moves a variable mass horizontally</a:t>
            </a:r>
          </a:p>
          <a:p>
            <a:pPr lvl="1"/>
            <a:r>
              <a:rPr lang="en-US" altLang="zh-TW" dirty="0"/>
              <a:t>Actuated by a 5/2-way switching valve (SV)</a:t>
            </a:r>
          </a:p>
          <a:p>
            <a:pPr lvl="1"/>
            <a:r>
              <a:rPr lang="en-US" altLang="zh-TW" dirty="0"/>
              <a:t>Throttle check valve C</a:t>
            </a:r>
            <a:r>
              <a:rPr lang="en-US" altLang="zh-TW" baseline="-25000" dirty="0"/>
              <a:t>1</a:t>
            </a:r>
            <a:r>
              <a:rPr lang="en-US" altLang="zh-TW" dirty="0"/>
              <a:t>, C</a:t>
            </a:r>
            <a:r>
              <a:rPr lang="en-US" altLang="zh-TW" baseline="-25000" dirty="0"/>
              <a:t>2</a:t>
            </a:r>
            <a:r>
              <a:rPr lang="en-US" altLang="zh-TW" dirty="0"/>
              <a:t> control cycle time</a:t>
            </a:r>
          </a:p>
          <a:p>
            <a:pPr lvl="1"/>
            <a:endParaRPr lang="en-US" altLang="zh-TW" dirty="0"/>
          </a:p>
          <a:p>
            <a:r>
              <a:rPr lang="en-US" altLang="zh-TW" dirty="0"/>
              <a:t>Static Settings</a:t>
            </a:r>
          </a:p>
          <a:p>
            <a:pPr lvl="1"/>
            <a:r>
              <a:rPr lang="en-US" altLang="zh-TW" dirty="0"/>
              <a:t>Constant pressure 6bar</a:t>
            </a:r>
          </a:p>
          <a:p>
            <a:pPr lvl="1"/>
            <a:r>
              <a:rPr lang="en-US" altLang="zh-TW" dirty="0"/>
              <a:t>Constant cylinder piston diameter 40mm</a:t>
            </a:r>
          </a:p>
          <a:p>
            <a:endParaRPr lang="en-US" altLang="zh-TW" dirty="0"/>
          </a:p>
          <a:p>
            <a:r>
              <a:rPr lang="en-US" altLang="zh-TW" dirty="0"/>
              <a:t>Adjustable Configurations:</a:t>
            </a:r>
          </a:p>
          <a:p>
            <a:pPr lvl="1"/>
            <a:r>
              <a:rPr lang="en-US" altLang="zh-TW" dirty="0"/>
              <a:t>Load mass</a:t>
            </a:r>
            <a:r>
              <a:rPr lang="zh-TW" altLang="en-US" dirty="0"/>
              <a:t> </a:t>
            </a:r>
            <a:r>
              <a:rPr lang="en-US" altLang="zh-TW" dirty="0"/>
              <a:t>(3 to 100 kg)</a:t>
            </a:r>
          </a:p>
          <a:p>
            <a:pPr lvl="1"/>
            <a:r>
              <a:rPr lang="en-US" altLang="zh-TW" dirty="0"/>
              <a:t>Velocity (150 to 450 mm/s) </a:t>
            </a:r>
          </a:p>
          <a:p>
            <a:pPr lvl="1"/>
            <a:r>
              <a:rPr lang="en-US" altLang="zh-TW" dirty="0"/>
              <a:t>Leakages (0 to 100 NL/min)</a:t>
            </a:r>
          </a:p>
          <a:p>
            <a:pPr lvl="2"/>
            <a:r>
              <a:rPr lang="en-US" dirty="0"/>
              <a:t>No Leakage</a:t>
            </a:r>
            <a:endParaRPr lang="en-US" dirty="0">
              <a:solidFill>
                <a:srgbClr val="FF0000"/>
              </a:solidFill>
            </a:endParaRPr>
          </a:p>
          <a:p>
            <a:pPr lvl="2"/>
            <a:r>
              <a:rPr lang="en-US" dirty="0"/>
              <a:t>External Rod Leakage</a:t>
            </a:r>
          </a:p>
          <a:p>
            <a:pPr lvl="2"/>
            <a:r>
              <a:rPr lang="en-US" dirty="0"/>
              <a:t>External Piston Leakage</a:t>
            </a:r>
          </a:p>
          <a:p>
            <a:pPr lvl="2"/>
            <a:r>
              <a:rPr lang="en-US" dirty="0"/>
              <a:t>Internal Leakage</a:t>
            </a:r>
          </a:p>
          <a:p>
            <a:endParaRPr lang="en-US" dirty="0"/>
          </a:p>
          <a:p>
            <a:endParaRPr lang="en-US" dirty="0"/>
          </a:p>
        </p:txBody>
      </p:sp>
      <p:sp>
        <p:nvSpPr>
          <p:cNvPr id="2" name="Title 1">
            <a:extLst>
              <a:ext uri="{FF2B5EF4-FFF2-40B4-BE49-F238E27FC236}">
                <a16:creationId xmlns:a16="http://schemas.microsoft.com/office/drawing/2014/main" id="{28A85AF3-BAD6-4B24-BC17-9F4458F07CD2}"/>
              </a:ext>
            </a:extLst>
          </p:cNvPr>
          <p:cNvSpPr>
            <a:spLocks noGrp="1"/>
          </p:cNvSpPr>
          <p:nvPr>
            <p:ph type="title"/>
          </p:nvPr>
        </p:nvSpPr>
        <p:spPr/>
        <p:txBody>
          <a:bodyPr/>
          <a:lstStyle/>
          <a:p>
            <a:r>
              <a:rPr lang="en-US" dirty="0"/>
              <a:t>Problem Set-Up – The Pneumatic Machine</a:t>
            </a:r>
          </a:p>
        </p:txBody>
      </p:sp>
      <p:sp>
        <p:nvSpPr>
          <p:cNvPr id="3" name="Text Placeholder 2">
            <a:extLst>
              <a:ext uri="{FF2B5EF4-FFF2-40B4-BE49-F238E27FC236}">
                <a16:creationId xmlns:a16="http://schemas.microsoft.com/office/drawing/2014/main" id="{52BC5A59-60DF-41EB-900D-30180335959E}"/>
              </a:ext>
            </a:extLst>
          </p:cNvPr>
          <p:cNvSpPr>
            <a:spLocks noGrp="1"/>
          </p:cNvSpPr>
          <p:nvPr>
            <p:ph type="body" sz="quarter" idx="10"/>
          </p:nvPr>
        </p:nvSpPr>
        <p:spPr/>
        <p:txBody>
          <a:bodyPr/>
          <a:lstStyle/>
          <a:p>
            <a:r>
              <a:rPr lang="en-US" dirty="0"/>
              <a:t>The Pneumatic Machine</a:t>
            </a:r>
          </a:p>
          <a:p>
            <a:endParaRPr lang="en-US" dirty="0"/>
          </a:p>
        </p:txBody>
      </p:sp>
      <p:sp>
        <p:nvSpPr>
          <p:cNvPr id="4" name="Text Placeholder 3">
            <a:extLst>
              <a:ext uri="{FF2B5EF4-FFF2-40B4-BE49-F238E27FC236}">
                <a16:creationId xmlns:a16="http://schemas.microsoft.com/office/drawing/2014/main" id="{B18C0AF9-DDCA-4F76-94C0-24F0A7F8FED1}"/>
              </a:ext>
            </a:extLst>
          </p:cNvPr>
          <p:cNvSpPr>
            <a:spLocks noGrp="1"/>
          </p:cNvSpPr>
          <p:nvPr>
            <p:ph type="body" sz="quarter" idx="11"/>
          </p:nvPr>
        </p:nvSpPr>
        <p:spPr/>
        <p:txBody>
          <a:bodyPr/>
          <a:lstStyle/>
          <a:p>
            <a:pPr marL="0" indent="0">
              <a:buNone/>
            </a:pPr>
            <a:r>
              <a:rPr lang="en-US" dirty="0"/>
              <a:t>System Description</a:t>
            </a:r>
          </a:p>
        </p:txBody>
      </p:sp>
      <p:grpSp>
        <p:nvGrpSpPr>
          <p:cNvPr id="6" name="Group 5">
            <a:extLst>
              <a:ext uri="{FF2B5EF4-FFF2-40B4-BE49-F238E27FC236}">
                <a16:creationId xmlns:a16="http://schemas.microsoft.com/office/drawing/2014/main" id="{14A1F329-A84C-489E-BED6-9669EAC62A10}"/>
              </a:ext>
            </a:extLst>
          </p:cNvPr>
          <p:cNvGrpSpPr/>
          <p:nvPr/>
        </p:nvGrpSpPr>
        <p:grpSpPr>
          <a:xfrm>
            <a:off x="755376" y="1464014"/>
            <a:ext cx="4969262" cy="4340437"/>
            <a:chOff x="1581457" y="1675906"/>
            <a:chExt cx="4381718" cy="4041795"/>
          </a:xfrm>
        </p:grpSpPr>
        <p:grpSp>
          <p:nvGrpSpPr>
            <p:cNvPr id="15" name="Gruppieren 23">
              <a:extLst>
                <a:ext uri="{FF2B5EF4-FFF2-40B4-BE49-F238E27FC236}">
                  <a16:creationId xmlns:a16="http://schemas.microsoft.com/office/drawing/2014/main" id="{769A549D-C187-45DE-A3D2-01D5EA603B7B}"/>
                </a:ext>
              </a:extLst>
            </p:cNvPr>
            <p:cNvGrpSpPr/>
            <p:nvPr/>
          </p:nvGrpSpPr>
          <p:grpSpPr>
            <a:xfrm>
              <a:off x="4166902" y="4913281"/>
              <a:ext cx="924380" cy="364057"/>
              <a:chOff x="2946175" y="3183883"/>
              <a:chExt cx="924380" cy="364057"/>
            </a:xfrm>
          </p:grpSpPr>
          <p:grpSp>
            <p:nvGrpSpPr>
              <p:cNvPr id="16" name="Gruppieren 24">
                <a:extLst>
                  <a:ext uri="{FF2B5EF4-FFF2-40B4-BE49-F238E27FC236}">
                    <a16:creationId xmlns:a16="http://schemas.microsoft.com/office/drawing/2014/main" id="{984EF388-774A-4135-8DEA-46726CD6AE8C}"/>
                  </a:ext>
                </a:extLst>
              </p:cNvPr>
              <p:cNvGrpSpPr/>
              <p:nvPr/>
            </p:nvGrpSpPr>
            <p:grpSpPr>
              <a:xfrm>
                <a:off x="2946175" y="3187940"/>
                <a:ext cx="360000" cy="360000"/>
                <a:chOff x="5875802" y="5727137"/>
                <a:chExt cx="360000" cy="360000"/>
              </a:xfrm>
            </p:grpSpPr>
            <p:sp>
              <p:nvSpPr>
                <p:cNvPr id="34" name="Rechteck 42">
                  <a:extLst>
                    <a:ext uri="{FF2B5EF4-FFF2-40B4-BE49-F238E27FC236}">
                      <a16:creationId xmlns:a16="http://schemas.microsoft.com/office/drawing/2014/main" id="{0867D1F3-1990-4DA7-B563-71F1D843DCA3}"/>
                    </a:ext>
                  </a:extLst>
                </p:cNvPr>
                <p:cNvSpPr/>
                <p:nvPr/>
              </p:nvSpPr>
              <p:spPr>
                <a:xfrm>
                  <a:off x="5875802" y="5727137"/>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5" name="Gruppieren 43">
                  <a:extLst>
                    <a:ext uri="{FF2B5EF4-FFF2-40B4-BE49-F238E27FC236}">
                      <a16:creationId xmlns:a16="http://schemas.microsoft.com/office/drawing/2014/main" id="{732D9D10-7C38-4B28-9403-837BF5E8A3D8}"/>
                    </a:ext>
                  </a:extLst>
                </p:cNvPr>
                <p:cNvGrpSpPr/>
                <p:nvPr/>
              </p:nvGrpSpPr>
              <p:grpSpPr>
                <a:xfrm rot="16200000">
                  <a:off x="5909316" y="6015137"/>
                  <a:ext cx="72000" cy="72000"/>
                  <a:chOff x="5763125" y="3214215"/>
                  <a:chExt cx="72000" cy="72000"/>
                </a:xfrm>
              </p:grpSpPr>
              <p:cxnSp>
                <p:nvCxnSpPr>
                  <p:cNvPr id="37" name="Gerader Verbinder 45">
                    <a:extLst>
                      <a:ext uri="{FF2B5EF4-FFF2-40B4-BE49-F238E27FC236}">
                        <a16:creationId xmlns:a16="http://schemas.microsoft.com/office/drawing/2014/main" id="{8EC3C540-3025-4A32-A0D0-F9A0D7191621}"/>
                      </a:ext>
                    </a:extLst>
                  </p:cNvPr>
                  <p:cNvCxnSpPr/>
                  <p:nvPr/>
                </p:nvCxnSpPr>
                <p:spPr>
                  <a:xfrm rot="5400000">
                    <a:off x="5799125" y="3214134"/>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r Verbinder 46">
                    <a:extLst>
                      <a:ext uri="{FF2B5EF4-FFF2-40B4-BE49-F238E27FC236}">
                        <a16:creationId xmlns:a16="http://schemas.microsoft.com/office/drawing/2014/main" id="{DE2CD821-7792-40C2-A5C8-3479BBBE0DDC}"/>
                      </a:ext>
                    </a:extLst>
                  </p:cNvPr>
                  <p:cNvCxnSpPr/>
                  <p:nvPr/>
                </p:nvCxnSpPr>
                <p:spPr>
                  <a:xfrm rot="10800000">
                    <a:off x="5835125" y="321421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Gerade Verbindung mit Pfeil 44">
                  <a:extLst>
                    <a:ext uri="{FF2B5EF4-FFF2-40B4-BE49-F238E27FC236}">
                      <a16:creationId xmlns:a16="http://schemas.microsoft.com/office/drawing/2014/main" id="{C09F85B6-7235-43E7-A4AA-76CE55729097}"/>
                    </a:ext>
                  </a:extLst>
                </p:cNvPr>
                <p:cNvCxnSpPr/>
                <p:nvPr/>
              </p:nvCxnSpPr>
              <p:spPr>
                <a:xfrm>
                  <a:off x="5948455" y="5727137"/>
                  <a:ext cx="142648"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 name="Gruppieren 25">
                <a:extLst>
                  <a:ext uri="{FF2B5EF4-FFF2-40B4-BE49-F238E27FC236}">
                    <a16:creationId xmlns:a16="http://schemas.microsoft.com/office/drawing/2014/main" id="{77A667B9-56A7-4307-B0AE-248A4B999523}"/>
                  </a:ext>
                </a:extLst>
              </p:cNvPr>
              <p:cNvGrpSpPr/>
              <p:nvPr/>
            </p:nvGrpSpPr>
            <p:grpSpPr>
              <a:xfrm>
                <a:off x="3303861" y="3183883"/>
                <a:ext cx="360000" cy="364057"/>
                <a:chOff x="6727316" y="5737520"/>
                <a:chExt cx="360000" cy="364057"/>
              </a:xfrm>
            </p:grpSpPr>
            <p:sp>
              <p:nvSpPr>
                <p:cNvPr id="31" name="Rechteck 39">
                  <a:extLst>
                    <a:ext uri="{FF2B5EF4-FFF2-40B4-BE49-F238E27FC236}">
                      <a16:creationId xmlns:a16="http://schemas.microsoft.com/office/drawing/2014/main" id="{78A0F2B2-36FF-422C-A9FE-42087A52DCFC}"/>
                    </a:ext>
                  </a:extLst>
                </p:cNvPr>
                <p:cNvSpPr/>
                <p:nvPr/>
              </p:nvSpPr>
              <p:spPr>
                <a:xfrm>
                  <a:off x="6727316" y="5741577"/>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2" name="Gerade Verbindung mit Pfeil 40">
                  <a:extLst>
                    <a:ext uri="{FF2B5EF4-FFF2-40B4-BE49-F238E27FC236}">
                      <a16:creationId xmlns:a16="http://schemas.microsoft.com/office/drawing/2014/main" id="{86B23787-16C6-4CD2-B6DB-D16F3288F643}"/>
                    </a:ext>
                  </a:extLst>
                </p:cNvPr>
                <p:cNvCxnSpPr>
                  <a:cxnSpLocks/>
                </p:cNvCxnSpPr>
                <p:nvPr/>
              </p:nvCxnSpPr>
              <p:spPr>
                <a:xfrm flipH="1" flipV="1">
                  <a:off x="6789130" y="5737520"/>
                  <a:ext cx="1031"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41">
                  <a:extLst>
                    <a:ext uri="{FF2B5EF4-FFF2-40B4-BE49-F238E27FC236}">
                      <a16:creationId xmlns:a16="http://schemas.microsoft.com/office/drawing/2014/main" id="{B3368B6A-739B-4F6E-809F-4A670717CACD}"/>
                    </a:ext>
                  </a:extLst>
                </p:cNvPr>
                <p:cNvCxnSpPr>
                  <a:cxnSpLocks/>
                  <a:endCxn id="31" idx="2"/>
                </p:cNvCxnSpPr>
                <p:nvPr/>
              </p:nvCxnSpPr>
              <p:spPr>
                <a:xfrm flipH="1">
                  <a:off x="6907316" y="5741577"/>
                  <a:ext cx="109536"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 name="Gruppieren 26">
                <a:extLst>
                  <a:ext uri="{FF2B5EF4-FFF2-40B4-BE49-F238E27FC236}">
                    <a16:creationId xmlns:a16="http://schemas.microsoft.com/office/drawing/2014/main" id="{238DF37A-6404-4C6B-B1FA-12B5EFD3FB95}"/>
                  </a:ext>
                </a:extLst>
              </p:cNvPr>
              <p:cNvGrpSpPr/>
              <p:nvPr/>
            </p:nvGrpSpPr>
            <p:grpSpPr>
              <a:xfrm flipH="1">
                <a:off x="3667310" y="3404411"/>
                <a:ext cx="203245" cy="137984"/>
                <a:chOff x="8200991" y="1924050"/>
                <a:chExt cx="232461" cy="137984"/>
              </a:xfrm>
            </p:grpSpPr>
            <p:grpSp>
              <p:nvGrpSpPr>
                <p:cNvPr id="19" name="Gruppieren 27">
                  <a:extLst>
                    <a:ext uri="{FF2B5EF4-FFF2-40B4-BE49-F238E27FC236}">
                      <a16:creationId xmlns:a16="http://schemas.microsoft.com/office/drawing/2014/main" id="{64B973AE-0B46-48F1-964E-AD4B09A8BBB9}"/>
                    </a:ext>
                  </a:extLst>
                </p:cNvPr>
                <p:cNvGrpSpPr/>
                <p:nvPr/>
              </p:nvGrpSpPr>
              <p:grpSpPr>
                <a:xfrm>
                  <a:off x="8223405" y="1924050"/>
                  <a:ext cx="180693" cy="137984"/>
                  <a:chOff x="9292592" y="2501573"/>
                  <a:chExt cx="578936" cy="429452"/>
                </a:xfrm>
              </p:grpSpPr>
              <p:grpSp>
                <p:nvGrpSpPr>
                  <p:cNvPr id="22" name="Gruppieren 30">
                    <a:extLst>
                      <a:ext uri="{FF2B5EF4-FFF2-40B4-BE49-F238E27FC236}">
                        <a16:creationId xmlns:a16="http://schemas.microsoft.com/office/drawing/2014/main" id="{65E58F23-5ED4-4A39-BEBB-77C52D2D68ED}"/>
                      </a:ext>
                    </a:extLst>
                  </p:cNvPr>
                  <p:cNvGrpSpPr/>
                  <p:nvPr/>
                </p:nvGrpSpPr>
                <p:grpSpPr>
                  <a:xfrm>
                    <a:off x="9689116" y="2501900"/>
                    <a:ext cx="182412" cy="424689"/>
                    <a:chOff x="9689116" y="2501900"/>
                    <a:chExt cx="182412" cy="424689"/>
                  </a:xfrm>
                </p:grpSpPr>
                <p:cxnSp>
                  <p:nvCxnSpPr>
                    <p:cNvPr id="29" name="Gerader Verbinder 37">
                      <a:extLst>
                        <a:ext uri="{FF2B5EF4-FFF2-40B4-BE49-F238E27FC236}">
                          <a16:creationId xmlns:a16="http://schemas.microsoft.com/office/drawing/2014/main" id="{6E0EA1C8-D27E-4AD0-84C8-44B173D47BB4}"/>
                        </a:ext>
                      </a:extLst>
                    </p:cNvPr>
                    <p:cNvCxnSpPr/>
                    <p:nvPr/>
                  </p:nvCxnSpPr>
                  <p:spPr>
                    <a:xfrm flipH="1">
                      <a:off x="9776279" y="2501900"/>
                      <a:ext cx="95249"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30" name="Gerader Verbinder 38">
                      <a:extLst>
                        <a:ext uri="{FF2B5EF4-FFF2-40B4-BE49-F238E27FC236}">
                          <a16:creationId xmlns:a16="http://schemas.microsoft.com/office/drawing/2014/main" id="{61EA2FE2-9BD1-447B-971C-107532DC0CC1}"/>
                        </a:ext>
                      </a:extLst>
                    </p:cNvPr>
                    <p:cNvCxnSpPr/>
                    <p:nvPr/>
                  </p:nvCxnSpPr>
                  <p:spPr>
                    <a:xfrm>
                      <a:off x="9689116" y="2502367"/>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nvGrpSpPr>
                  <p:cNvPr id="23" name="Gruppieren 31">
                    <a:extLst>
                      <a:ext uri="{FF2B5EF4-FFF2-40B4-BE49-F238E27FC236}">
                        <a16:creationId xmlns:a16="http://schemas.microsoft.com/office/drawing/2014/main" id="{7213F5CF-87FC-4659-A300-2E54DE82FF1A}"/>
                      </a:ext>
                    </a:extLst>
                  </p:cNvPr>
                  <p:cNvGrpSpPr/>
                  <p:nvPr/>
                </p:nvGrpSpPr>
                <p:grpSpPr>
                  <a:xfrm>
                    <a:off x="9478580" y="2501573"/>
                    <a:ext cx="204631" cy="424689"/>
                    <a:chOff x="9667419" y="2501900"/>
                    <a:chExt cx="204631" cy="424689"/>
                  </a:xfrm>
                </p:grpSpPr>
                <p:cxnSp>
                  <p:nvCxnSpPr>
                    <p:cNvPr id="27" name="Gerader Verbinder 35">
                      <a:extLst>
                        <a:ext uri="{FF2B5EF4-FFF2-40B4-BE49-F238E27FC236}">
                          <a16:creationId xmlns:a16="http://schemas.microsoft.com/office/drawing/2014/main" id="{C4155C2C-F6BB-4E15-A7F6-F5D07DCEFBBE}"/>
                        </a:ext>
                      </a:extLst>
                    </p:cNvPr>
                    <p:cNvCxnSpPr/>
                    <p:nvPr/>
                  </p:nvCxnSpPr>
                  <p:spPr>
                    <a:xfrm flipH="1">
                      <a:off x="9776801" y="2501900"/>
                      <a:ext cx="95249"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28" name="Gerader Verbinder 36">
                      <a:extLst>
                        <a:ext uri="{FF2B5EF4-FFF2-40B4-BE49-F238E27FC236}">
                          <a16:creationId xmlns:a16="http://schemas.microsoft.com/office/drawing/2014/main" id="{2167BDF9-C041-4661-A28D-A60F85614ABC}"/>
                        </a:ext>
                      </a:extLst>
                    </p:cNvPr>
                    <p:cNvCxnSpPr/>
                    <p:nvPr/>
                  </p:nvCxnSpPr>
                  <p:spPr>
                    <a:xfrm>
                      <a:off x="9667419" y="2502367"/>
                      <a:ext cx="95252"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nvGrpSpPr>
                  <p:cNvPr id="24" name="Gruppieren 32">
                    <a:extLst>
                      <a:ext uri="{FF2B5EF4-FFF2-40B4-BE49-F238E27FC236}">
                        <a16:creationId xmlns:a16="http://schemas.microsoft.com/office/drawing/2014/main" id="{3F9AA5CC-593C-4936-A0DD-D4D06DC8E2D6}"/>
                      </a:ext>
                    </a:extLst>
                  </p:cNvPr>
                  <p:cNvGrpSpPr/>
                  <p:nvPr/>
                </p:nvGrpSpPr>
                <p:grpSpPr>
                  <a:xfrm>
                    <a:off x="9292592" y="2506336"/>
                    <a:ext cx="193776" cy="424689"/>
                    <a:chOff x="9678281" y="2501900"/>
                    <a:chExt cx="193776" cy="424689"/>
                  </a:xfrm>
                </p:grpSpPr>
                <p:cxnSp>
                  <p:nvCxnSpPr>
                    <p:cNvPr id="25" name="Gerader Verbinder 33">
                      <a:extLst>
                        <a:ext uri="{FF2B5EF4-FFF2-40B4-BE49-F238E27FC236}">
                          <a16:creationId xmlns:a16="http://schemas.microsoft.com/office/drawing/2014/main" id="{ABA3A8E1-BF16-45BA-91AE-2DF950FA588A}"/>
                        </a:ext>
                      </a:extLst>
                    </p:cNvPr>
                    <p:cNvCxnSpPr/>
                    <p:nvPr/>
                  </p:nvCxnSpPr>
                  <p:spPr>
                    <a:xfrm flipH="1">
                      <a:off x="9776807" y="2501900"/>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26" name="Gerader Verbinder 34">
                      <a:extLst>
                        <a:ext uri="{FF2B5EF4-FFF2-40B4-BE49-F238E27FC236}">
                          <a16:creationId xmlns:a16="http://schemas.microsoft.com/office/drawing/2014/main" id="{EE47C758-0E9C-4ADE-89CA-0465EF59CB60}"/>
                        </a:ext>
                      </a:extLst>
                    </p:cNvPr>
                    <p:cNvCxnSpPr/>
                    <p:nvPr/>
                  </p:nvCxnSpPr>
                  <p:spPr>
                    <a:xfrm>
                      <a:off x="9678281" y="2502367"/>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cxnSp>
              <p:nvCxnSpPr>
                <p:cNvPr id="20" name="Gerader Verbinder 28">
                  <a:extLst>
                    <a:ext uri="{FF2B5EF4-FFF2-40B4-BE49-F238E27FC236}">
                      <a16:creationId xmlns:a16="http://schemas.microsoft.com/office/drawing/2014/main" id="{1F7F9599-4D19-4FBD-901C-8B82E04CE4A6}"/>
                    </a:ext>
                  </a:extLst>
                </p:cNvPr>
                <p:cNvCxnSpPr/>
                <p:nvPr/>
              </p:nvCxnSpPr>
              <p:spPr>
                <a:xfrm flipH="1">
                  <a:off x="8200991" y="1924050"/>
                  <a:ext cx="22377" cy="793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9">
                  <a:extLst>
                    <a:ext uri="{FF2B5EF4-FFF2-40B4-BE49-F238E27FC236}">
                      <a16:creationId xmlns:a16="http://schemas.microsoft.com/office/drawing/2014/main" id="{0DEF7DC9-B579-4EBE-B013-982A959BE238}"/>
                    </a:ext>
                  </a:extLst>
                </p:cNvPr>
                <p:cNvCxnSpPr/>
                <p:nvPr/>
              </p:nvCxnSpPr>
              <p:spPr>
                <a:xfrm>
                  <a:off x="8411075" y="1924050"/>
                  <a:ext cx="22377" cy="793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9" name="Gerade Verbindung mit Pfeil 47">
              <a:extLst>
                <a:ext uri="{FF2B5EF4-FFF2-40B4-BE49-F238E27FC236}">
                  <a16:creationId xmlns:a16="http://schemas.microsoft.com/office/drawing/2014/main" id="{C1B70A49-E4D8-4F49-BD50-594B64275778}"/>
                </a:ext>
              </a:extLst>
            </p:cNvPr>
            <p:cNvCxnSpPr/>
            <p:nvPr/>
          </p:nvCxnSpPr>
          <p:spPr>
            <a:xfrm flipV="1">
              <a:off x="4469322" y="4917338"/>
              <a:ext cx="0"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Gerader Verbinder 48">
              <a:extLst>
                <a:ext uri="{FF2B5EF4-FFF2-40B4-BE49-F238E27FC236}">
                  <a16:creationId xmlns:a16="http://schemas.microsoft.com/office/drawing/2014/main" id="{63E7161B-378A-4CC4-8796-08A6B9C15613}"/>
                </a:ext>
              </a:extLst>
            </p:cNvPr>
            <p:cNvCxnSpPr/>
            <p:nvPr/>
          </p:nvCxnSpPr>
          <p:spPr>
            <a:xfrm>
              <a:off x="4813880" y="5204920"/>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r Verbinder 49">
              <a:extLst>
                <a:ext uri="{FF2B5EF4-FFF2-40B4-BE49-F238E27FC236}">
                  <a16:creationId xmlns:a16="http://schemas.microsoft.com/office/drawing/2014/main" id="{EAED6309-BA4C-4FF4-9688-03BEFF73944D}"/>
                </a:ext>
              </a:extLst>
            </p:cNvPr>
            <p:cNvCxnSpPr/>
            <p:nvPr/>
          </p:nvCxnSpPr>
          <p:spPr>
            <a:xfrm rot="5400000">
              <a:off x="4813961" y="5168920"/>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uppieren 50">
              <a:extLst>
                <a:ext uri="{FF2B5EF4-FFF2-40B4-BE49-F238E27FC236}">
                  <a16:creationId xmlns:a16="http://schemas.microsoft.com/office/drawing/2014/main" id="{C0682456-561F-4371-8C0F-43A3D5F560DC}"/>
                </a:ext>
              </a:extLst>
            </p:cNvPr>
            <p:cNvGrpSpPr/>
            <p:nvPr/>
          </p:nvGrpSpPr>
          <p:grpSpPr>
            <a:xfrm flipH="1">
              <a:off x="3941548" y="5127987"/>
              <a:ext cx="227155" cy="147948"/>
              <a:chOff x="6631639" y="3246142"/>
              <a:chExt cx="227155" cy="147948"/>
            </a:xfrm>
          </p:grpSpPr>
          <p:sp>
            <p:nvSpPr>
              <p:cNvPr id="43" name="Rechteck 51">
                <a:extLst>
                  <a:ext uri="{FF2B5EF4-FFF2-40B4-BE49-F238E27FC236}">
                    <a16:creationId xmlns:a16="http://schemas.microsoft.com/office/drawing/2014/main" id="{658635B1-06C2-4CC9-A1DD-ECE5CE425A4F}"/>
                  </a:ext>
                </a:extLst>
              </p:cNvPr>
              <p:cNvSpPr/>
              <p:nvPr/>
            </p:nvSpPr>
            <p:spPr>
              <a:xfrm>
                <a:off x="6631639" y="3246142"/>
                <a:ext cx="227153" cy="1479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Gleichschenkliges Dreieck 52">
                <a:extLst>
                  <a:ext uri="{FF2B5EF4-FFF2-40B4-BE49-F238E27FC236}">
                    <a16:creationId xmlns:a16="http://schemas.microsoft.com/office/drawing/2014/main" id="{8E4D875E-9DAC-4DA8-A840-6C7F1DAAB7A8}"/>
                  </a:ext>
                </a:extLst>
              </p:cNvPr>
              <p:cNvSpPr/>
              <p:nvPr/>
            </p:nvSpPr>
            <p:spPr>
              <a:xfrm rot="16200000" flipH="1">
                <a:off x="6731259" y="3262498"/>
                <a:ext cx="139834" cy="115236"/>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45" name="Gerader Verbinder 53">
              <a:extLst>
                <a:ext uri="{FF2B5EF4-FFF2-40B4-BE49-F238E27FC236}">
                  <a16:creationId xmlns:a16="http://schemas.microsoft.com/office/drawing/2014/main" id="{1A68F2B5-9E9D-4001-80B7-897F4C3F7142}"/>
                </a:ext>
              </a:extLst>
            </p:cNvPr>
            <p:cNvCxnSpPr>
              <a:cxnSpLocks/>
            </p:cNvCxnSpPr>
            <p:nvPr/>
          </p:nvCxnSpPr>
          <p:spPr>
            <a:xfrm>
              <a:off x="3705893" y="3992104"/>
              <a:ext cx="895889" cy="1141"/>
            </a:xfrm>
            <a:prstGeom prst="line">
              <a:avLst/>
            </a:prstGeom>
            <a:ln w="9525"/>
          </p:spPr>
          <p:style>
            <a:lnRef idx="1">
              <a:schemeClr val="dk1"/>
            </a:lnRef>
            <a:fillRef idx="0">
              <a:schemeClr val="dk1"/>
            </a:fillRef>
            <a:effectRef idx="0">
              <a:schemeClr val="dk1"/>
            </a:effectRef>
            <a:fontRef idx="minor">
              <a:schemeClr val="tx1"/>
            </a:fontRef>
          </p:style>
        </p:cxnSp>
        <p:sp>
          <p:nvSpPr>
            <p:cNvPr id="46" name="Rechteck 54">
              <a:extLst>
                <a:ext uri="{FF2B5EF4-FFF2-40B4-BE49-F238E27FC236}">
                  <a16:creationId xmlns:a16="http://schemas.microsoft.com/office/drawing/2014/main" id="{306E1407-9F98-4C94-8D41-B03F1CDA75A3}"/>
                </a:ext>
              </a:extLst>
            </p:cNvPr>
            <p:cNvSpPr/>
            <p:nvPr/>
          </p:nvSpPr>
          <p:spPr>
            <a:xfrm rot="5400000">
              <a:off x="3957866" y="3841809"/>
              <a:ext cx="181856"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47" name="Gerader Verbinder 55">
              <a:extLst>
                <a:ext uri="{FF2B5EF4-FFF2-40B4-BE49-F238E27FC236}">
                  <a16:creationId xmlns:a16="http://schemas.microsoft.com/office/drawing/2014/main" id="{81A943E2-5AD5-42FE-9C54-A1E8BA3D7884}"/>
                </a:ext>
              </a:extLst>
            </p:cNvPr>
            <p:cNvCxnSpPr>
              <a:cxnSpLocks/>
            </p:cNvCxnSpPr>
            <p:nvPr/>
          </p:nvCxnSpPr>
          <p:spPr>
            <a:xfrm rot="5400000" flipV="1">
              <a:off x="4841636" y="3650343"/>
              <a:ext cx="0" cy="685801"/>
            </a:xfrm>
            <a:prstGeom prst="line">
              <a:avLst/>
            </a:prstGeom>
            <a:ln w="9525"/>
          </p:spPr>
          <p:style>
            <a:lnRef idx="1">
              <a:schemeClr val="dk1"/>
            </a:lnRef>
            <a:fillRef idx="0">
              <a:schemeClr val="dk1"/>
            </a:fillRef>
            <a:effectRef idx="0">
              <a:schemeClr val="dk1"/>
            </a:effectRef>
            <a:fontRef idx="minor">
              <a:schemeClr val="tx1"/>
            </a:fontRef>
          </p:style>
        </p:cxnSp>
        <p:sp>
          <p:nvSpPr>
            <p:cNvPr id="48" name="Rechteck 56">
              <a:extLst>
                <a:ext uri="{FF2B5EF4-FFF2-40B4-BE49-F238E27FC236}">
                  <a16:creationId xmlns:a16="http://schemas.microsoft.com/office/drawing/2014/main" id="{6454A47B-918C-4C60-907C-247CC13983B6}"/>
                </a:ext>
              </a:extLst>
            </p:cNvPr>
            <p:cNvSpPr/>
            <p:nvPr/>
          </p:nvSpPr>
          <p:spPr>
            <a:xfrm rot="5400000">
              <a:off x="4757460" y="3839840"/>
              <a:ext cx="168352"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9" name="Ellipse 57">
              <a:extLst>
                <a:ext uri="{FF2B5EF4-FFF2-40B4-BE49-F238E27FC236}">
                  <a16:creationId xmlns:a16="http://schemas.microsoft.com/office/drawing/2014/main" id="{A1F105F0-B48D-4E82-89CA-CCE3EEE71B23}"/>
                </a:ext>
              </a:extLst>
            </p:cNvPr>
            <p:cNvSpPr/>
            <p:nvPr/>
          </p:nvSpPr>
          <p:spPr>
            <a:xfrm>
              <a:off x="4441421" y="3965864"/>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Ellipse 58">
              <a:extLst>
                <a:ext uri="{FF2B5EF4-FFF2-40B4-BE49-F238E27FC236}">
                  <a16:creationId xmlns:a16="http://schemas.microsoft.com/office/drawing/2014/main" id="{75A8FCA7-74E0-4D68-9E6A-F85ABF01B2F1}"/>
                </a:ext>
              </a:extLst>
            </p:cNvPr>
            <p:cNvSpPr/>
            <p:nvPr/>
          </p:nvSpPr>
          <p:spPr>
            <a:xfrm>
              <a:off x="3685893" y="3971556"/>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1" name="Ellipse 59">
              <a:extLst>
                <a:ext uri="{FF2B5EF4-FFF2-40B4-BE49-F238E27FC236}">
                  <a16:creationId xmlns:a16="http://schemas.microsoft.com/office/drawing/2014/main" id="{C4D850E8-3782-451E-9C59-94C1C4AC4D4E}"/>
                </a:ext>
              </a:extLst>
            </p:cNvPr>
            <p:cNvSpPr/>
            <p:nvPr/>
          </p:nvSpPr>
          <p:spPr>
            <a:xfrm>
              <a:off x="5176868" y="3973385"/>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52" name="Gruppieren 60">
              <a:extLst>
                <a:ext uri="{FF2B5EF4-FFF2-40B4-BE49-F238E27FC236}">
                  <a16:creationId xmlns:a16="http://schemas.microsoft.com/office/drawing/2014/main" id="{63117886-5C6C-4F5B-8AFE-86039FD7A044}"/>
                </a:ext>
              </a:extLst>
            </p:cNvPr>
            <p:cNvGrpSpPr>
              <a:grpSpLocks noChangeAspect="1"/>
            </p:cNvGrpSpPr>
            <p:nvPr/>
          </p:nvGrpSpPr>
          <p:grpSpPr>
            <a:xfrm>
              <a:off x="4071234" y="2484467"/>
              <a:ext cx="180000" cy="180000"/>
              <a:chOff x="6082262" y="5407571"/>
              <a:chExt cx="360000" cy="360000"/>
            </a:xfrm>
          </p:grpSpPr>
          <p:sp>
            <p:nvSpPr>
              <p:cNvPr id="53" name="Rechteck 61">
                <a:extLst>
                  <a:ext uri="{FF2B5EF4-FFF2-40B4-BE49-F238E27FC236}">
                    <a16:creationId xmlns:a16="http://schemas.microsoft.com/office/drawing/2014/main" id="{0478AABF-876C-4D4E-AB9C-FABCD7ADB693}"/>
                  </a:ext>
                </a:extLst>
              </p:cNvPr>
              <p:cNvSpPr/>
              <p:nvPr/>
            </p:nvSpPr>
            <p:spPr>
              <a:xfrm rot="5400000">
                <a:off x="6082262" y="5407571"/>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54" name="Gerader Verbinder 62">
                <a:extLst>
                  <a:ext uri="{FF2B5EF4-FFF2-40B4-BE49-F238E27FC236}">
                    <a16:creationId xmlns:a16="http://schemas.microsoft.com/office/drawing/2014/main" id="{88659558-CE78-4F1A-AACF-E15D6E73204D}"/>
                  </a:ext>
                </a:extLst>
              </p:cNvPr>
              <p:cNvCxnSpPr/>
              <p:nvPr/>
            </p:nvCxnSpPr>
            <p:spPr>
              <a:xfrm flipH="1">
                <a:off x="6370262" y="5587571"/>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r Verbinder 63">
                <a:extLst>
                  <a:ext uri="{FF2B5EF4-FFF2-40B4-BE49-F238E27FC236}">
                    <a16:creationId xmlns:a16="http://schemas.microsoft.com/office/drawing/2014/main" id="{1DC1E33E-CD04-406B-806D-343EDF5D7C37}"/>
                  </a:ext>
                </a:extLst>
              </p:cNvPr>
              <p:cNvCxnSpPr/>
              <p:nvPr/>
            </p:nvCxnSpPr>
            <p:spPr>
              <a:xfrm rot="5400000">
                <a:off x="6118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r Verbinder 64">
                <a:extLst>
                  <a:ext uri="{FF2B5EF4-FFF2-40B4-BE49-F238E27FC236}">
                    <a16:creationId xmlns:a16="http://schemas.microsoft.com/office/drawing/2014/main" id="{52D5CE9A-4C7D-4FA1-85A3-3CB2A951AE72}"/>
                  </a:ext>
                </a:extLst>
              </p:cNvPr>
              <p:cNvCxnSpPr/>
              <p:nvPr/>
            </p:nvCxnSpPr>
            <p:spPr>
              <a:xfrm rot="10800000">
                <a:off x="6370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r Verbinder 65">
                <a:extLst>
                  <a:ext uri="{FF2B5EF4-FFF2-40B4-BE49-F238E27FC236}">
                    <a16:creationId xmlns:a16="http://schemas.microsoft.com/office/drawing/2014/main" id="{48D0836D-5BF5-457D-8BFB-BD5E15B46C52}"/>
                  </a:ext>
                </a:extLst>
              </p:cNvPr>
              <p:cNvCxnSpPr/>
              <p:nvPr/>
            </p:nvCxnSpPr>
            <p:spPr>
              <a:xfrm rot="10800000">
                <a:off x="6154262" y="5551652"/>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uppieren 66">
              <a:extLst>
                <a:ext uri="{FF2B5EF4-FFF2-40B4-BE49-F238E27FC236}">
                  <a16:creationId xmlns:a16="http://schemas.microsoft.com/office/drawing/2014/main" id="{7B077182-5A2A-43A0-9CD9-132A4B4021A4}"/>
                </a:ext>
              </a:extLst>
            </p:cNvPr>
            <p:cNvGrpSpPr>
              <a:grpSpLocks noChangeAspect="1"/>
            </p:cNvGrpSpPr>
            <p:nvPr/>
          </p:nvGrpSpPr>
          <p:grpSpPr>
            <a:xfrm rot="10800000">
              <a:off x="4105534" y="2842303"/>
              <a:ext cx="126513" cy="131576"/>
              <a:chOff x="1677503" y="3919462"/>
              <a:chExt cx="253025" cy="263152"/>
            </a:xfrm>
          </p:grpSpPr>
          <p:sp>
            <p:nvSpPr>
              <p:cNvPr id="59" name="Rechteck 67">
                <a:extLst>
                  <a:ext uri="{FF2B5EF4-FFF2-40B4-BE49-F238E27FC236}">
                    <a16:creationId xmlns:a16="http://schemas.microsoft.com/office/drawing/2014/main" id="{9BDF9A40-F15F-4D56-90EE-38CF2F620083}"/>
                  </a:ext>
                </a:extLst>
              </p:cNvPr>
              <p:cNvSpPr/>
              <p:nvPr/>
            </p:nvSpPr>
            <p:spPr>
              <a:xfrm rot="16200000">
                <a:off x="1710901" y="4036964"/>
                <a:ext cx="227153" cy="641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r Verbinder 68">
                <a:extLst>
                  <a:ext uri="{FF2B5EF4-FFF2-40B4-BE49-F238E27FC236}">
                    <a16:creationId xmlns:a16="http://schemas.microsoft.com/office/drawing/2014/main" id="{C49F9DEC-B856-49AB-92D4-E27F7DCEFA0F}"/>
                  </a:ext>
                </a:extLst>
              </p:cNvPr>
              <p:cNvCxnSpPr>
                <a:endCxn id="61" idx="4"/>
              </p:cNvCxnSpPr>
              <p:nvPr/>
            </p:nvCxnSpPr>
            <p:spPr>
              <a:xfrm flipH="1">
                <a:off x="1749503" y="3955462"/>
                <a:ext cx="1810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9">
                <a:extLst>
                  <a:ext uri="{FF2B5EF4-FFF2-40B4-BE49-F238E27FC236}">
                    <a16:creationId xmlns:a16="http://schemas.microsoft.com/office/drawing/2014/main" id="{08FE315E-4613-472B-AFD6-D2A3DC7B1552}"/>
                  </a:ext>
                </a:extLst>
              </p:cNvPr>
              <p:cNvSpPr/>
              <p:nvPr/>
            </p:nvSpPr>
            <p:spPr>
              <a:xfrm rot="16200000">
                <a:off x="1677503" y="3919462"/>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2" name="Gruppieren 70">
              <a:extLst>
                <a:ext uri="{FF2B5EF4-FFF2-40B4-BE49-F238E27FC236}">
                  <a16:creationId xmlns:a16="http://schemas.microsoft.com/office/drawing/2014/main" id="{99BA9559-4555-4FD3-9B85-F78E298F4911}"/>
                </a:ext>
              </a:extLst>
            </p:cNvPr>
            <p:cNvGrpSpPr>
              <a:grpSpLocks noChangeAspect="1"/>
            </p:cNvGrpSpPr>
            <p:nvPr/>
          </p:nvGrpSpPr>
          <p:grpSpPr>
            <a:xfrm rot="16200000">
              <a:off x="4068575" y="2664910"/>
              <a:ext cx="180000" cy="180000"/>
              <a:chOff x="6304932" y="3154570"/>
              <a:chExt cx="360000" cy="360000"/>
            </a:xfrm>
          </p:grpSpPr>
          <p:sp>
            <p:nvSpPr>
              <p:cNvPr id="63" name="Rechteck 71">
                <a:extLst>
                  <a:ext uri="{FF2B5EF4-FFF2-40B4-BE49-F238E27FC236}">
                    <a16:creationId xmlns:a16="http://schemas.microsoft.com/office/drawing/2014/main" id="{3F0AEB5B-0140-47D1-8D17-BDD3F10D4A31}"/>
                  </a:ext>
                </a:extLst>
              </p:cNvPr>
              <p:cNvSpPr/>
              <p:nvPr/>
            </p:nvSpPr>
            <p:spPr>
              <a:xfrm>
                <a:off x="6304932" y="315457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4" name="Gerade Verbindung mit Pfeil 72">
                <a:extLst>
                  <a:ext uri="{FF2B5EF4-FFF2-40B4-BE49-F238E27FC236}">
                    <a16:creationId xmlns:a16="http://schemas.microsoft.com/office/drawing/2014/main" id="{E41A2ADC-F40F-41CD-AEEF-626C13FDDFAE}"/>
                  </a:ext>
                </a:extLst>
              </p:cNvPr>
              <p:cNvCxnSpPr>
                <a:stCxn id="63" idx="2"/>
                <a:endCxn id="63" idx="0"/>
              </p:cNvCxnSpPr>
              <p:nvPr/>
            </p:nvCxnSpPr>
            <p:spPr>
              <a:xfrm flipV="1">
                <a:off x="6484932" y="3154570"/>
                <a:ext cx="0" cy="360000"/>
              </a:xfrm>
              <a:prstGeom prst="straightConnector1">
                <a:avLst/>
              </a:prstGeom>
              <a:ln w="9525">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65" name="Gerader Verbinder 73">
              <a:extLst>
                <a:ext uri="{FF2B5EF4-FFF2-40B4-BE49-F238E27FC236}">
                  <a16:creationId xmlns:a16="http://schemas.microsoft.com/office/drawing/2014/main" id="{7FF558E3-075F-4810-95BE-EFBD196BC130}"/>
                </a:ext>
              </a:extLst>
            </p:cNvPr>
            <p:cNvCxnSpPr>
              <a:cxnSpLocks/>
            </p:cNvCxnSpPr>
            <p:nvPr/>
          </p:nvCxnSpPr>
          <p:spPr>
            <a:xfrm flipH="1" flipV="1">
              <a:off x="4804858" y="4688334"/>
              <a:ext cx="3352" cy="2666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r Verbinder 74">
              <a:extLst>
                <a:ext uri="{FF2B5EF4-FFF2-40B4-BE49-F238E27FC236}">
                  <a16:creationId xmlns:a16="http://schemas.microsoft.com/office/drawing/2014/main" id="{B293079F-728C-47BC-8D98-0E7F871231EF}"/>
                </a:ext>
              </a:extLst>
            </p:cNvPr>
            <p:cNvCxnSpPr>
              <a:cxnSpLocks/>
            </p:cNvCxnSpPr>
            <p:nvPr/>
          </p:nvCxnSpPr>
          <p:spPr>
            <a:xfrm>
              <a:off x="4804614" y="4687642"/>
              <a:ext cx="392649" cy="6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r Verbinder 75">
              <a:extLst>
                <a:ext uri="{FF2B5EF4-FFF2-40B4-BE49-F238E27FC236}">
                  <a16:creationId xmlns:a16="http://schemas.microsoft.com/office/drawing/2014/main" id="{B86A5A61-4730-4A65-9995-0BB9D3E9CF34}"/>
                </a:ext>
              </a:extLst>
            </p:cNvPr>
            <p:cNvCxnSpPr>
              <a:cxnSpLocks/>
            </p:cNvCxnSpPr>
            <p:nvPr/>
          </p:nvCxnSpPr>
          <p:spPr>
            <a:xfrm>
              <a:off x="5197264" y="4595083"/>
              <a:ext cx="0" cy="92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r Verbinder 76">
              <a:extLst>
                <a:ext uri="{FF2B5EF4-FFF2-40B4-BE49-F238E27FC236}">
                  <a16:creationId xmlns:a16="http://schemas.microsoft.com/office/drawing/2014/main" id="{27408317-CA59-411B-B80F-ED8C6CE9880F}"/>
                </a:ext>
              </a:extLst>
            </p:cNvPr>
            <p:cNvCxnSpPr>
              <a:cxnSpLocks/>
            </p:cNvCxnSpPr>
            <p:nvPr/>
          </p:nvCxnSpPr>
          <p:spPr>
            <a:xfrm flipV="1">
              <a:off x="4586403" y="4687642"/>
              <a:ext cx="0" cy="2215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r Verbinder 77">
              <a:extLst>
                <a:ext uri="{FF2B5EF4-FFF2-40B4-BE49-F238E27FC236}">
                  <a16:creationId xmlns:a16="http://schemas.microsoft.com/office/drawing/2014/main" id="{C28BFA28-EBF8-42BF-A178-AD4B1BE14E73}"/>
                </a:ext>
              </a:extLst>
            </p:cNvPr>
            <p:cNvCxnSpPr>
              <a:cxnSpLocks/>
            </p:cNvCxnSpPr>
            <p:nvPr/>
          </p:nvCxnSpPr>
          <p:spPr>
            <a:xfrm flipH="1">
              <a:off x="3702879" y="4687642"/>
              <a:ext cx="88712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r Verbinder 78">
              <a:extLst>
                <a:ext uri="{FF2B5EF4-FFF2-40B4-BE49-F238E27FC236}">
                  <a16:creationId xmlns:a16="http://schemas.microsoft.com/office/drawing/2014/main" id="{9FF8F182-D658-40CA-85B5-F44F50538A65}"/>
                </a:ext>
              </a:extLst>
            </p:cNvPr>
            <p:cNvCxnSpPr/>
            <p:nvPr/>
          </p:nvCxnSpPr>
          <p:spPr>
            <a:xfrm>
              <a:off x="3704166" y="4595083"/>
              <a:ext cx="0" cy="92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r Verbinder 79">
              <a:extLst>
                <a:ext uri="{FF2B5EF4-FFF2-40B4-BE49-F238E27FC236}">
                  <a16:creationId xmlns:a16="http://schemas.microsoft.com/office/drawing/2014/main" id="{8D6E5E1C-B6E2-44A1-B8DD-74AD4AD727E5}"/>
                </a:ext>
              </a:extLst>
            </p:cNvPr>
            <p:cNvCxnSpPr>
              <a:cxnSpLocks/>
            </p:cNvCxnSpPr>
            <p:nvPr/>
          </p:nvCxnSpPr>
          <p:spPr>
            <a:xfrm>
              <a:off x="3752164" y="3511203"/>
              <a:ext cx="72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Bogen 80">
              <a:extLst>
                <a:ext uri="{FF2B5EF4-FFF2-40B4-BE49-F238E27FC236}">
                  <a16:creationId xmlns:a16="http://schemas.microsoft.com/office/drawing/2014/main" id="{50F3D160-BA4D-473A-96C6-9328FACBB5A2}"/>
                </a:ext>
              </a:extLst>
            </p:cNvPr>
            <p:cNvSpPr/>
            <p:nvPr/>
          </p:nvSpPr>
          <p:spPr>
            <a:xfrm>
              <a:off x="3648820" y="3460709"/>
              <a:ext cx="108000" cy="108000"/>
            </a:xfrm>
            <a:prstGeom prst="arc">
              <a:avLst>
                <a:gd name="adj1" fmla="val 11165752"/>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cxnSp>
          <p:nvCxnSpPr>
            <p:cNvPr id="73" name="Gerader Verbinder 81">
              <a:extLst>
                <a:ext uri="{FF2B5EF4-FFF2-40B4-BE49-F238E27FC236}">
                  <a16:creationId xmlns:a16="http://schemas.microsoft.com/office/drawing/2014/main" id="{ADB31789-D7DF-450A-8F45-C3D55EA35433}"/>
                </a:ext>
              </a:extLst>
            </p:cNvPr>
            <p:cNvCxnSpPr>
              <a:cxnSpLocks/>
              <a:stCxn id="125" idx="0"/>
            </p:cNvCxnSpPr>
            <p:nvPr/>
          </p:nvCxnSpPr>
          <p:spPr>
            <a:xfrm>
              <a:off x="2718711" y="3510958"/>
              <a:ext cx="9313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hteck 82">
              <a:extLst>
                <a:ext uri="{FF2B5EF4-FFF2-40B4-BE49-F238E27FC236}">
                  <a16:creationId xmlns:a16="http://schemas.microsoft.com/office/drawing/2014/main" id="{B69873D3-B498-454D-8939-41E7CC2405E4}"/>
                </a:ext>
              </a:extLst>
            </p:cNvPr>
            <p:cNvSpPr/>
            <p:nvPr/>
          </p:nvSpPr>
          <p:spPr>
            <a:xfrm>
              <a:off x="3445549" y="423370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75" name="Gerade Verbindung mit Pfeil 83">
              <a:extLst>
                <a:ext uri="{FF2B5EF4-FFF2-40B4-BE49-F238E27FC236}">
                  <a16:creationId xmlns:a16="http://schemas.microsoft.com/office/drawing/2014/main" id="{E7F4824F-6A0A-4C1B-9193-1B9F29B7A780}"/>
                </a:ext>
              </a:extLst>
            </p:cNvPr>
            <p:cNvCxnSpPr>
              <a:cxnSpLocks/>
            </p:cNvCxnSpPr>
            <p:nvPr/>
          </p:nvCxnSpPr>
          <p:spPr>
            <a:xfrm>
              <a:off x="3707035" y="4233700"/>
              <a:ext cx="0" cy="360000"/>
            </a:xfrm>
            <a:prstGeom prst="straightConnector1">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Ellipse 84">
              <a:extLst>
                <a:ext uri="{FF2B5EF4-FFF2-40B4-BE49-F238E27FC236}">
                  <a16:creationId xmlns:a16="http://schemas.microsoft.com/office/drawing/2014/main" id="{172FA83B-223E-4BFC-AEAF-5C8E2CD08924}"/>
                </a:ext>
              </a:extLst>
            </p:cNvPr>
            <p:cNvSpPr/>
            <p:nvPr/>
          </p:nvSpPr>
          <p:spPr>
            <a:xfrm>
              <a:off x="3500581" y="4374908"/>
              <a:ext cx="69665" cy="6966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cxnSp>
          <p:nvCxnSpPr>
            <p:cNvPr id="77" name="Gerader Verbinder 85">
              <a:extLst>
                <a:ext uri="{FF2B5EF4-FFF2-40B4-BE49-F238E27FC236}">
                  <a16:creationId xmlns:a16="http://schemas.microsoft.com/office/drawing/2014/main" id="{35C3F5FF-AFC9-4493-A83B-0F097C31FDA3}"/>
                </a:ext>
              </a:extLst>
            </p:cNvPr>
            <p:cNvCxnSpPr>
              <a:cxnSpLocks/>
              <a:endCxn id="76" idx="0"/>
            </p:cNvCxnSpPr>
            <p:nvPr/>
          </p:nvCxnSpPr>
          <p:spPr>
            <a:xfrm>
              <a:off x="3535414" y="4314088"/>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r Verbinder 86">
              <a:extLst>
                <a:ext uri="{FF2B5EF4-FFF2-40B4-BE49-F238E27FC236}">
                  <a16:creationId xmlns:a16="http://schemas.microsoft.com/office/drawing/2014/main" id="{37A3D2DF-D31C-4411-A058-267782654FCF}"/>
                </a:ext>
              </a:extLst>
            </p:cNvPr>
            <p:cNvCxnSpPr/>
            <p:nvPr/>
          </p:nvCxnSpPr>
          <p:spPr>
            <a:xfrm flipH="1" flipV="1">
              <a:off x="3480117" y="4412628"/>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r Verbinder 87">
              <a:extLst>
                <a:ext uri="{FF2B5EF4-FFF2-40B4-BE49-F238E27FC236}">
                  <a16:creationId xmlns:a16="http://schemas.microsoft.com/office/drawing/2014/main" id="{CEA63120-92FD-4B20-B876-AE59861D680B}"/>
                </a:ext>
              </a:extLst>
            </p:cNvPr>
            <p:cNvCxnSpPr/>
            <p:nvPr/>
          </p:nvCxnSpPr>
          <p:spPr>
            <a:xfrm flipH="1">
              <a:off x="3535413" y="4412628"/>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Freihandform 1163">
              <a:extLst>
                <a:ext uri="{FF2B5EF4-FFF2-40B4-BE49-F238E27FC236}">
                  <a16:creationId xmlns:a16="http://schemas.microsoft.com/office/drawing/2014/main" id="{EA656FBE-5DDA-4538-8FCA-F1CC25125128}"/>
                </a:ext>
              </a:extLst>
            </p:cNvPr>
            <p:cNvSpPr/>
            <p:nvPr/>
          </p:nvSpPr>
          <p:spPr>
            <a:xfrm>
              <a:off x="3664670" y="4373379"/>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Freihandform 1164">
              <a:extLst>
                <a:ext uri="{FF2B5EF4-FFF2-40B4-BE49-F238E27FC236}">
                  <a16:creationId xmlns:a16="http://schemas.microsoft.com/office/drawing/2014/main" id="{21618E1D-4F44-4553-9CDD-3BD43A249975}"/>
                </a:ext>
              </a:extLst>
            </p:cNvPr>
            <p:cNvSpPr/>
            <p:nvPr/>
          </p:nvSpPr>
          <p:spPr>
            <a:xfrm flipH="1">
              <a:off x="3718187" y="4373379"/>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2" name="Gerader Verbinder 90">
              <a:extLst>
                <a:ext uri="{FF2B5EF4-FFF2-40B4-BE49-F238E27FC236}">
                  <a16:creationId xmlns:a16="http://schemas.microsoft.com/office/drawing/2014/main" id="{91E25618-60A6-4171-A267-DDF830C0AAD4}"/>
                </a:ext>
              </a:extLst>
            </p:cNvPr>
            <p:cNvCxnSpPr>
              <a:cxnSpLocks/>
            </p:cNvCxnSpPr>
            <p:nvPr/>
          </p:nvCxnSpPr>
          <p:spPr>
            <a:xfrm>
              <a:off x="3535413" y="4467925"/>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Ellipse 91">
              <a:extLst>
                <a:ext uri="{FF2B5EF4-FFF2-40B4-BE49-F238E27FC236}">
                  <a16:creationId xmlns:a16="http://schemas.microsoft.com/office/drawing/2014/main" id="{113E22D9-5094-4D30-A59F-37BAC9E19CDE}"/>
                </a:ext>
              </a:extLst>
            </p:cNvPr>
            <p:cNvSpPr/>
            <p:nvPr/>
          </p:nvSpPr>
          <p:spPr>
            <a:xfrm>
              <a:off x="3689281" y="4297038"/>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Ellipse 92">
              <a:extLst>
                <a:ext uri="{FF2B5EF4-FFF2-40B4-BE49-F238E27FC236}">
                  <a16:creationId xmlns:a16="http://schemas.microsoft.com/office/drawing/2014/main" id="{1ABF1B39-CB7D-4947-9613-F42740B6D226}"/>
                </a:ext>
              </a:extLst>
            </p:cNvPr>
            <p:cNvSpPr/>
            <p:nvPr/>
          </p:nvSpPr>
          <p:spPr>
            <a:xfrm>
              <a:off x="3689281" y="4508840"/>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5" name="Gerader Verbinder 93">
              <a:extLst>
                <a:ext uri="{FF2B5EF4-FFF2-40B4-BE49-F238E27FC236}">
                  <a16:creationId xmlns:a16="http://schemas.microsoft.com/office/drawing/2014/main" id="{4F9FE963-785C-4DA5-BE01-6B0C88C4FAB8}"/>
                </a:ext>
              </a:extLst>
            </p:cNvPr>
            <p:cNvCxnSpPr>
              <a:cxnSpLocks/>
              <a:endCxn id="83" idx="2"/>
            </p:cNvCxnSpPr>
            <p:nvPr/>
          </p:nvCxnSpPr>
          <p:spPr>
            <a:xfrm>
              <a:off x="3535413" y="4314088"/>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r Verbinder 94">
              <a:extLst>
                <a:ext uri="{FF2B5EF4-FFF2-40B4-BE49-F238E27FC236}">
                  <a16:creationId xmlns:a16="http://schemas.microsoft.com/office/drawing/2014/main" id="{84A77122-7199-4DDC-81E1-44529689FEDC}"/>
                </a:ext>
              </a:extLst>
            </p:cNvPr>
            <p:cNvCxnSpPr>
              <a:cxnSpLocks/>
            </p:cNvCxnSpPr>
            <p:nvPr/>
          </p:nvCxnSpPr>
          <p:spPr>
            <a:xfrm>
              <a:off x="3537592" y="4525723"/>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Rechteck 95">
              <a:extLst>
                <a:ext uri="{FF2B5EF4-FFF2-40B4-BE49-F238E27FC236}">
                  <a16:creationId xmlns:a16="http://schemas.microsoft.com/office/drawing/2014/main" id="{A87C7873-7404-48CC-B320-23F40163D4C5}"/>
                </a:ext>
              </a:extLst>
            </p:cNvPr>
            <p:cNvSpPr/>
            <p:nvPr/>
          </p:nvSpPr>
          <p:spPr>
            <a:xfrm>
              <a:off x="4942873" y="4229288"/>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88" name="Gerade Verbindung mit Pfeil 96">
              <a:extLst>
                <a:ext uri="{FF2B5EF4-FFF2-40B4-BE49-F238E27FC236}">
                  <a16:creationId xmlns:a16="http://schemas.microsoft.com/office/drawing/2014/main" id="{98CBCD4E-F643-42EE-B48A-6102EB09CB45}"/>
                </a:ext>
              </a:extLst>
            </p:cNvPr>
            <p:cNvCxnSpPr>
              <a:cxnSpLocks/>
            </p:cNvCxnSpPr>
            <p:nvPr/>
          </p:nvCxnSpPr>
          <p:spPr>
            <a:xfrm>
              <a:off x="5204359" y="4229288"/>
              <a:ext cx="0" cy="360000"/>
            </a:xfrm>
            <a:prstGeom prst="straightConnector1">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Ellipse 97">
              <a:extLst>
                <a:ext uri="{FF2B5EF4-FFF2-40B4-BE49-F238E27FC236}">
                  <a16:creationId xmlns:a16="http://schemas.microsoft.com/office/drawing/2014/main" id="{16DC5443-AB2E-4B01-9A25-4D81989BF6FA}"/>
                </a:ext>
              </a:extLst>
            </p:cNvPr>
            <p:cNvSpPr/>
            <p:nvPr/>
          </p:nvSpPr>
          <p:spPr>
            <a:xfrm>
              <a:off x="4997905" y="4370496"/>
              <a:ext cx="69665" cy="6966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cxnSp>
          <p:nvCxnSpPr>
            <p:cNvPr id="90" name="Gerader Verbinder 98">
              <a:extLst>
                <a:ext uri="{FF2B5EF4-FFF2-40B4-BE49-F238E27FC236}">
                  <a16:creationId xmlns:a16="http://schemas.microsoft.com/office/drawing/2014/main" id="{B5CBD09C-5B9A-40D5-959F-CBF26214B3D3}"/>
                </a:ext>
              </a:extLst>
            </p:cNvPr>
            <p:cNvCxnSpPr>
              <a:cxnSpLocks/>
              <a:endCxn id="89" idx="0"/>
            </p:cNvCxnSpPr>
            <p:nvPr/>
          </p:nvCxnSpPr>
          <p:spPr>
            <a:xfrm>
              <a:off x="5032738" y="4309676"/>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r Verbinder 99">
              <a:extLst>
                <a:ext uri="{FF2B5EF4-FFF2-40B4-BE49-F238E27FC236}">
                  <a16:creationId xmlns:a16="http://schemas.microsoft.com/office/drawing/2014/main" id="{0702958B-EF23-4984-82F4-C88919EAA1A9}"/>
                </a:ext>
              </a:extLst>
            </p:cNvPr>
            <p:cNvCxnSpPr/>
            <p:nvPr/>
          </p:nvCxnSpPr>
          <p:spPr>
            <a:xfrm flipH="1" flipV="1">
              <a:off x="4977441" y="4408216"/>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r Verbinder 100">
              <a:extLst>
                <a:ext uri="{FF2B5EF4-FFF2-40B4-BE49-F238E27FC236}">
                  <a16:creationId xmlns:a16="http://schemas.microsoft.com/office/drawing/2014/main" id="{927DE48F-C6B2-4BCB-849B-8F595A5E2603}"/>
                </a:ext>
              </a:extLst>
            </p:cNvPr>
            <p:cNvCxnSpPr/>
            <p:nvPr/>
          </p:nvCxnSpPr>
          <p:spPr>
            <a:xfrm flipH="1">
              <a:off x="5032737" y="4408216"/>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Freihandform 1163">
              <a:extLst>
                <a:ext uri="{FF2B5EF4-FFF2-40B4-BE49-F238E27FC236}">
                  <a16:creationId xmlns:a16="http://schemas.microsoft.com/office/drawing/2014/main" id="{014BCFE9-963E-4C21-A661-D07F07668CCD}"/>
                </a:ext>
              </a:extLst>
            </p:cNvPr>
            <p:cNvSpPr/>
            <p:nvPr/>
          </p:nvSpPr>
          <p:spPr>
            <a:xfrm>
              <a:off x="5161994" y="4368967"/>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Freihandform 1164">
              <a:extLst>
                <a:ext uri="{FF2B5EF4-FFF2-40B4-BE49-F238E27FC236}">
                  <a16:creationId xmlns:a16="http://schemas.microsoft.com/office/drawing/2014/main" id="{DA2D61E1-6292-4FA9-AF5C-395184C92675}"/>
                </a:ext>
              </a:extLst>
            </p:cNvPr>
            <p:cNvSpPr/>
            <p:nvPr/>
          </p:nvSpPr>
          <p:spPr>
            <a:xfrm flipH="1">
              <a:off x="5215511" y="4368967"/>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5" name="Gerader Verbinder 103">
              <a:extLst>
                <a:ext uri="{FF2B5EF4-FFF2-40B4-BE49-F238E27FC236}">
                  <a16:creationId xmlns:a16="http://schemas.microsoft.com/office/drawing/2014/main" id="{920CBE77-7A02-4630-9207-95E1AAEAD96C}"/>
                </a:ext>
              </a:extLst>
            </p:cNvPr>
            <p:cNvCxnSpPr>
              <a:cxnSpLocks/>
            </p:cNvCxnSpPr>
            <p:nvPr/>
          </p:nvCxnSpPr>
          <p:spPr>
            <a:xfrm>
              <a:off x="5032737" y="4463513"/>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Ellipse 104">
              <a:extLst>
                <a:ext uri="{FF2B5EF4-FFF2-40B4-BE49-F238E27FC236}">
                  <a16:creationId xmlns:a16="http://schemas.microsoft.com/office/drawing/2014/main" id="{73FD293D-6618-4570-893A-9CDC42E9853A}"/>
                </a:ext>
              </a:extLst>
            </p:cNvPr>
            <p:cNvSpPr/>
            <p:nvPr/>
          </p:nvSpPr>
          <p:spPr>
            <a:xfrm>
              <a:off x="5186605" y="4292626"/>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Ellipse 105">
              <a:extLst>
                <a:ext uri="{FF2B5EF4-FFF2-40B4-BE49-F238E27FC236}">
                  <a16:creationId xmlns:a16="http://schemas.microsoft.com/office/drawing/2014/main" id="{2490AB03-9C43-4CE3-8A30-4874EDD845FE}"/>
                </a:ext>
              </a:extLst>
            </p:cNvPr>
            <p:cNvSpPr/>
            <p:nvPr/>
          </p:nvSpPr>
          <p:spPr>
            <a:xfrm>
              <a:off x="5186605" y="4504428"/>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8" name="Gerader Verbinder 106">
              <a:extLst>
                <a:ext uri="{FF2B5EF4-FFF2-40B4-BE49-F238E27FC236}">
                  <a16:creationId xmlns:a16="http://schemas.microsoft.com/office/drawing/2014/main" id="{1F1679DE-F6A5-418D-8C44-ACAAFE688D50}"/>
                </a:ext>
              </a:extLst>
            </p:cNvPr>
            <p:cNvCxnSpPr>
              <a:cxnSpLocks/>
              <a:endCxn id="96" idx="2"/>
            </p:cNvCxnSpPr>
            <p:nvPr/>
          </p:nvCxnSpPr>
          <p:spPr>
            <a:xfrm>
              <a:off x="5032737" y="4309676"/>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r Verbinder 107">
              <a:extLst>
                <a:ext uri="{FF2B5EF4-FFF2-40B4-BE49-F238E27FC236}">
                  <a16:creationId xmlns:a16="http://schemas.microsoft.com/office/drawing/2014/main" id="{897187C6-077F-44DF-8B89-4380C72CB8F4}"/>
                </a:ext>
              </a:extLst>
            </p:cNvPr>
            <p:cNvCxnSpPr>
              <a:cxnSpLocks/>
            </p:cNvCxnSpPr>
            <p:nvPr/>
          </p:nvCxnSpPr>
          <p:spPr>
            <a:xfrm>
              <a:off x="5034916" y="4521311"/>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r Verbinder 108">
              <a:extLst>
                <a:ext uri="{FF2B5EF4-FFF2-40B4-BE49-F238E27FC236}">
                  <a16:creationId xmlns:a16="http://schemas.microsoft.com/office/drawing/2014/main" id="{A27EB8A2-4BCE-4124-A58E-072E846ACA00}"/>
                </a:ext>
              </a:extLst>
            </p:cNvPr>
            <p:cNvCxnSpPr>
              <a:cxnSpLocks/>
              <a:stCxn id="96" idx="0"/>
            </p:cNvCxnSpPr>
            <p:nvPr/>
          </p:nvCxnSpPr>
          <p:spPr>
            <a:xfrm flipV="1">
              <a:off x="5204605" y="2186628"/>
              <a:ext cx="527" cy="210599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Gruppieren 109">
              <a:extLst>
                <a:ext uri="{FF2B5EF4-FFF2-40B4-BE49-F238E27FC236}">
                  <a16:creationId xmlns:a16="http://schemas.microsoft.com/office/drawing/2014/main" id="{FC9B10C0-033E-4F9B-BA7F-F194E92BA035}"/>
                </a:ext>
              </a:extLst>
            </p:cNvPr>
            <p:cNvGrpSpPr/>
            <p:nvPr/>
          </p:nvGrpSpPr>
          <p:grpSpPr>
            <a:xfrm rot="5400000" flipV="1">
              <a:off x="3897413" y="868468"/>
              <a:ext cx="504000" cy="2232000"/>
              <a:chOff x="2265480" y="5032475"/>
              <a:chExt cx="419101" cy="1181681"/>
            </a:xfrm>
          </p:grpSpPr>
          <p:sp>
            <p:nvSpPr>
              <p:cNvPr id="102" name="Zylinder">
                <a:extLst>
                  <a:ext uri="{FF2B5EF4-FFF2-40B4-BE49-F238E27FC236}">
                    <a16:creationId xmlns:a16="http://schemas.microsoft.com/office/drawing/2014/main" id="{D8A5F7C3-E278-4E2F-BBF9-F25E773F9AFC}"/>
                  </a:ext>
                </a:extLst>
              </p:cNvPr>
              <p:cNvSpPr/>
              <p:nvPr/>
            </p:nvSpPr>
            <p:spPr>
              <a:xfrm>
                <a:off x="2265480" y="5345845"/>
                <a:ext cx="419100" cy="86831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Zylinder">
                <a:extLst>
                  <a:ext uri="{FF2B5EF4-FFF2-40B4-BE49-F238E27FC236}">
                    <a16:creationId xmlns:a16="http://schemas.microsoft.com/office/drawing/2014/main" id="{76DBFFA1-9DB0-4679-8073-F912BEE8DAF2}"/>
                  </a:ext>
                </a:extLst>
              </p:cNvPr>
              <p:cNvSpPr/>
              <p:nvPr/>
            </p:nvSpPr>
            <p:spPr>
              <a:xfrm>
                <a:off x="2265480" y="5907138"/>
                <a:ext cx="419100" cy="30701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Gleichschenkliges Dreieck 112">
                <a:extLst>
                  <a:ext uri="{FF2B5EF4-FFF2-40B4-BE49-F238E27FC236}">
                    <a16:creationId xmlns:a16="http://schemas.microsoft.com/office/drawing/2014/main" id="{318DA9FB-C8E0-4B40-8061-A208F06B1EA7}"/>
                  </a:ext>
                </a:extLst>
              </p:cNvPr>
              <p:cNvSpPr/>
              <p:nvPr/>
            </p:nvSpPr>
            <p:spPr>
              <a:xfrm rot="16200000">
                <a:off x="2612145" y="6139913"/>
                <a:ext cx="73431" cy="71438"/>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Gleichschenkliges Dreieck 113">
                <a:extLst>
                  <a:ext uri="{FF2B5EF4-FFF2-40B4-BE49-F238E27FC236}">
                    <a16:creationId xmlns:a16="http://schemas.microsoft.com/office/drawing/2014/main" id="{C155FA25-16D7-42E8-9C81-ED7A3E06C871}"/>
                  </a:ext>
                </a:extLst>
              </p:cNvPr>
              <p:cNvSpPr/>
              <p:nvPr/>
            </p:nvSpPr>
            <p:spPr>
              <a:xfrm rot="16200000">
                <a:off x="2612146" y="5351203"/>
                <a:ext cx="73431" cy="71438"/>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6" name="Gruppieren 114">
                <a:extLst>
                  <a:ext uri="{FF2B5EF4-FFF2-40B4-BE49-F238E27FC236}">
                    <a16:creationId xmlns:a16="http://schemas.microsoft.com/office/drawing/2014/main" id="{09E15595-45B9-47B3-BDC7-5720B35CC271}"/>
                  </a:ext>
                </a:extLst>
              </p:cNvPr>
              <p:cNvGrpSpPr/>
              <p:nvPr/>
            </p:nvGrpSpPr>
            <p:grpSpPr>
              <a:xfrm>
                <a:off x="2265480" y="5032475"/>
                <a:ext cx="419100" cy="917866"/>
                <a:chOff x="3780101" y="569296"/>
                <a:chExt cx="419100" cy="917866"/>
              </a:xfrm>
            </p:grpSpPr>
            <p:sp>
              <p:nvSpPr>
                <p:cNvPr id="107" name="Rechteck 115">
                  <a:extLst>
                    <a:ext uri="{FF2B5EF4-FFF2-40B4-BE49-F238E27FC236}">
                      <a16:creationId xmlns:a16="http://schemas.microsoft.com/office/drawing/2014/main" id="{E8EB27FE-DDE5-4130-94ED-021AF015C688}"/>
                    </a:ext>
                  </a:extLst>
                </p:cNvPr>
                <p:cNvSpPr/>
                <p:nvPr/>
              </p:nvSpPr>
              <p:spPr>
                <a:xfrm>
                  <a:off x="3935041" y="569296"/>
                  <a:ext cx="107481" cy="864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Rechteck 116">
                  <a:extLst>
                    <a:ext uri="{FF2B5EF4-FFF2-40B4-BE49-F238E27FC236}">
                      <a16:creationId xmlns:a16="http://schemas.microsoft.com/office/drawing/2014/main" id="{7926638A-F3C7-4A44-8A91-72EC4046D9FC}"/>
                    </a:ext>
                  </a:extLst>
                </p:cNvPr>
                <p:cNvSpPr/>
                <p:nvPr/>
              </p:nvSpPr>
              <p:spPr>
                <a:xfrm>
                  <a:off x="3780101" y="1379162"/>
                  <a:ext cx="419100" cy="108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09" name="Rechteck 117">
              <a:extLst>
                <a:ext uri="{FF2B5EF4-FFF2-40B4-BE49-F238E27FC236}">
                  <a16:creationId xmlns:a16="http://schemas.microsoft.com/office/drawing/2014/main" id="{7C39791A-6AF1-4871-BCDB-6A7737A054AE}"/>
                </a:ext>
              </a:extLst>
            </p:cNvPr>
            <p:cNvSpPr/>
            <p:nvPr/>
          </p:nvSpPr>
          <p:spPr>
            <a:xfrm>
              <a:off x="2173794" y="1723656"/>
              <a:ext cx="743415" cy="57243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Times New Roman" panose="02020603050405020304" pitchFamily="18" charset="0"/>
                  <a:cs typeface="Times New Roman" panose="02020603050405020304" pitchFamily="18" charset="0"/>
                </a:rPr>
                <a:t>mL</a:t>
              </a:r>
            </a:p>
          </p:txBody>
        </p:sp>
        <p:sp>
          <p:nvSpPr>
            <p:cNvPr id="110" name="Ellipse 118">
              <a:extLst>
                <a:ext uri="{FF2B5EF4-FFF2-40B4-BE49-F238E27FC236}">
                  <a16:creationId xmlns:a16="http://schemas.microsoft.com/office/drawing/2014/main" id="{0603072F-E932-4CA3-A407-2EE2D80C6A20}"/>
                </a:ext>
              </a:extLst>
            </p:cNvPr>
            <p:cNvSpPr/>
            <p:nvPr/>
          </p:nvSpPr>
          <p:spPr>
            <a:xfrm>
              <a:off x="2921041" y="1931812"/>
              <a:ext cx="108000" cy="1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Ellipse 119">
              <a:extLst>
                <a:ext uri="{FF2B5EF4-FFF2-40B4-BE49-F238E27FC236}">
                  <a16:creationId xmlns:a16="http://schemas.microsoft.com/office/drawing/2014/main" id="{050E22DF-CEBB-4BE3-99A8-CF460A073C36}"/>
                </a:ext>
              </a:extLst>
            </p:cNvPr>
            <p:cNvSpPr/>
            <p:nvPr/>
          </p:nvSpPr>
          <p:spPr>
            <a:xfrm>
              <a:off x="2173794"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2" name="Ellipse 120">
              <a:extLst>
                <a:ext uri="{FF2B5EF4-FFF2-40B4-BE49-F238E27FC236}">
                  <a16:creationId xmlns:a16="http://schemas.microsoft.com/office/drawing/2014/main" id="{D6B38E3F-B3AE-4DCE-9E62-E9BD39090E4F}"/>
                </a:ext>
              </a:extLst>
            </p:cNvPr>
            <p:cNvSpPr/>
            <p:nvPr/>
          </p:nvSpPr>
          <p:spPr>
            <a:xfrm>
              <a:off x="2388661"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3" name="Ellipse 121">
              <a:extLst>
                <a:ext uri="{FF2B5EF4-FFF2-40B4-BE49-F238E27FC236}">
                  <a16:creationId xmlns:a16="http://schemas.microsoft.com/office/drawing/2014/main" id="{101E34DD-22AD-41DB-9D47-CC47373129F4}"/>
                </a:ext>
              </a:extLst>
            </p:cNvPr>
            <p:cNvSpPr/>
            <p:nvPr/>
          </p:nvSpPr>
          <p:spPr>
            <a:xfrm>
              <a:off x="2599611"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4" name="Ellipse 122">
              <a:extLst>
                <a:ext uri="{FF2B5EF4-FFF2-40B4-BE49-F238E27FC236}">
                  <a16:creationId xmlns:a16="http://schemas.microsoft.com/office/drawing/2014/main" id="{9B82F19C-4B95-49EA-B5E4-4B47847CE1E0}"/>
                </a:ext>
              </a:extLst>
            </p:cNvPr>
            <p:cNvSpPr/>
            <p:nvPr/>
          </p:nvSpPr>
          <p:spPr>
            <a:xfrm>
              <a:off x="2792174"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15" name="Gerade Verbindung mit Pfeil 123">
              <a:extLst>
                <a:ext uri="{FF2B5EF4-FFF2-40B4-BE49-F238E27FC236}">
                  <a16:creationId xmlns:a16="http://schemas.microsoft.com/office/drawing/2014/main" id="{34536606-625B-4A2D-BBE7-E07FD5641E8A}"/>
                </a:ext>
              </a:extLst>
            </p:cNvPr>
            <p:cNvCxnSpPr>
              <a:cxnSpLocks/>
            </p:cNvCxnSpPr>
            <p:nvPr/>
          </p:nvCxnSpPr>
          <p:spPr>
            <a:xfrm flipH="1">
              <a:off x="2366603" y="1675906"/>
              <a:ext cx="3263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Gerader Verbinder 124">
              <a:extLst>
                <a:ext uri="{FF2B5EF4-FFF2-40B4-BE49-F238E27FC236}">
                  <a16:creationId xmlns:a16="http://schemas.microsoft.com/office/drawing/2014/main" id="{95990918-6957-4500-8BEE-25AAD377FE23}"/>
                </a:ext>
              </a:extLst>
            </p:cNvPr>
            <p:cNvCxnSpPr>
              <a:cxnSpLocks/>
            </p:cNvCxnSpPr>
            <p:nvPr/>
          </p:nvCxnSpPr>
          <p:spPr>
            <a:xfrm flipH="1" flipV="1">
              <a:off x="3703831" y="2170552"/>
              <a:ext cx="3450" cy="20601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hteck 125">
              <a:extLst>
                <a:ext uri="{FF2B5EF4-FFF2-40B4-BE49-F238E27FC236}">
                  <a16:creationId xmlns:a16="http://schemas.microsoft.com/office/drawing/2014/main" id="{5629D554-E0EA-4675-AF10-0D832FA4E049}"/>
                </a:ext>
              </a:extLst>
            </p:cNvPr>
            <p:cNvSpPr/>
            <p:nvPr/>
          </p:nvSpPr>
          <p:spPr>
            <a:xfrm rot="5400000">
              <a:off x="4672636" y="2422498"/>
              <a:ext cx="168352"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18" name="Gerader Verbinder 126">
              <a:extLst>
                <a:ext uri="{FF2B5EF4-FFF2-40B4-BE49-F238E27FC236}">
                  <a16:creationId xmlns:a16="http://schemas.microsoft.com/office/drawing/2014/main" id="{CDD3BC92-E65C-4F83-94E9-DF6BAE5CDE5B}"/>
                </a:ext>
              </a:extLst>
            </p:cNvPr>
            <p:cNvCxnSpPr>
              <a:cxnSpLocks/>
              <a:endCxn id="117" idx="2"/>
            </p:cNvCxnSpPr>
            <p:nvPr/>
          </p:nvCxnSpPr>
          <p:spPr>
            <a:xfrm flipV="1">
              <a:off x="4169571" y="2574733"/>
              <a:ext cx="43500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r Verbinder 127">
              <a:extLst>
                <a:ext uri="{FF2B5EF4-FFF2-40B4-BE49-F238E27FC236}">
                  <a16:creationId xmlns:a16="http://schemas.microsoft.com/office/drawing/2014/main" id="{6E2844D8-8AA6-4FD8-BC99-8B407C0A5178}"/>
                </a:ext>
              </a:extLst>
            </p:cNvPr>
            <p:cNvCxnSpPr>
              <a:cxnSpLocks/>
              <a:stCxn id="117" idx="0"/>
            </p:cNvCxnSpPr>
            <p:nvPr/>
          </p:nvCxnSpPr>
          <p:spPr>
            <a:xfrm flipV="1">
              <a:off x="4909047" y="2572243"/>
              <a:ext cx="12275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r Verbinder 128">
              <a:extLst>
                <a:ext uri="{FF2B5EF4-FFF2-40B4-BE49-F238E27FC236}">
                  <a16:creationId xmlns:a16="http://schemas.microsoft.com/office/drawing/2014/main" id="{2A8D3431-BB11-4973-AE66-8B41B404546D}"/>
                </a:ext>
              </a:extLst>
            </p:cNvPr>
            <p:cNvCxnSpPr>
              <a:cxnSpLocks/>
            </p:cNvCxnSpPr>
            <p:nvPr/>
          </p:nvCxnSpPr>
          <p:spPr>
            <a:xfrm flipH="1">
              <a:off x="3928065" y="2574467"/>
              <a:ext cx="144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Ellipse 129">
              <a:extLst>
                <a:ext uri="{FF2B5EF4-FFF2-40B4-BE49-F238E27FC236}">
                  <a16:creationId xmlns:a16="http://schemas.microsoft.com/office/drawing/2014/main" id="{4E53945A-380F-4BE4-AFA3-9D1F88FFEF32}"/>
                </a:ext>
              </a:extLst>
            </p:cNvPr>
            <p:cNvSpPr/>
            <p:nvPr/>
          </p:nvSpPr>
          <p:spPr>
            <a:xfrm>
              <a:off x="4441421" y="2551750"/>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2" name="Gerader Verbinder 130">
              <a:extLst>
                <a:ext uri="{FF2B5EF4-FFF2-40B4-BE49-F238E27FC236}">
                  <a16:creationId xmlns:a16="http://schemas.microsoft.com/office/drawing/2014/main" id="{5D92391E-2BBE-4A0C-9250-EE5504D223A2}"/>
                </a:ext>
              </a:extLst>
            </p:cNvPr>
            <p:cNvCxnSpPr>
              <a:cxnSpLocks/>
              <a:stCxn id="123" idx="4"/>
            </p:cNvCxnSpPr>
            <p:nvPr/>
          </p:nvCxnSpPr>
          <p:spPr>
            <a:xfrm flipH="1" flipV="1">
              <a:off x="4467359" y="2574467"/>
              <a:ext cx="1020" cy="9609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Ellipse 131">
              <a:extLst>
                <a:ext uri="{FF2B5EF4-FFF2-40B4-BE49-F238E27FC236}">
                  <a16:creationId xmlns:a16="http://schemas.microsoft.com/office/drawing/2014/main" id="{0843BA6A-85DA-4D59-B079-FF54DA70E7A2}"/>
                </a:ext>
              </a:extLst>
            </p:cNvPr>
            <p:cNvSpPr/>
            <p:nvPr/>
          </p:nvSpPr>
          <p:spPr>
            <a:xfrm>
              <a:off x="4444979" y="3488659"/>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24" name="Gruppieren 132">
              <a:extLst>
                <a:ext uri="{FF2B5EF4-FFF2-40B4-BE49-F238E27FC236}">
                  <a16:creationId xmlns:a16="http://schemas.microsoft.com/office/drawing/2014/main" id="{4D09CFEA-F674-4313-8134-997FFE50BDE7}"/>
                </a:ext>
              </a:extLst>
            </p:cNvPr>
            <p:cNvGrpSpPr/>
            <p:nvPr/>
          </p:nvGrpSpPr>
          <p:grpSpPr>
            <a:xfrm>
              <a:off x="2358711" y="3330958"/>
              <a:ext cx="360000" cy="360000"/>
              <a:chOff x="6082262" y="5407571"/>
              <a:chExt cx="360000" cy="360000"/>
            </a:xfrm>
          </p:grpSpPr>
          <p:sp>
            <p:nvSpPr>
              <p:cNvPr id="125" name="Rechteck 133">
                <a:extLst>
                  <a:ext uri="{FF2B5EF4-FFF2-40B4-BE49-F238E27FC236}">
                    <a16:creationId xmlns:a16="http://schemas.microsoft.com/office/drawing/2014/main" id="{8CDED073-C79C-486D-BEE5-2681ABA584D4}"/>
                  </a:ext>
                </a:extLst>
              </p:cNvPr>
              <p:cNvSpPr/>
              <p:nvPr/>
            </p:nvSpPr>
            <p:spPr>
              <a:xfrm rot="5400000">
                <a:off x="6082262" y="5407571"/>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6" name="Gerader Verbinder 134">
                <a:extLst>
                  <a:ext uri="{FF2B5EF4-FFF2-40B4-BE49-F238E27FC236}">
                    <a16:creationId xmlns:a16="http://schemas.microsoft.com/office/drawing/2014/main" id="{8B75D568-7160-4E7B-8051-9A74AFBC5AD6}"/>
                  </a:ext>
                </a:extLst>
              </p:cNvPr>
              <p:cNvCxnSpPr/>
              <p:nvPr/>
            </p:nvCxnSpPr>
            <p:spPr>
              <a:xfrm flipH="1">
                <a:off x="6370262" y="5587571"/>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r Verbinder 135">
                <a:extLst>
                  <a:ext uri="{FF2B5EF4-FFF2-40B4-BE49-F238E27FC236}">
                    <a16:creationId xmlns:a16="http://schemas.microsoft.com/office/drawing/2014/main" id="{190DED06-EDB6-4278-98A1-BE83C8C862D3}"/>
                  </a:ext>
                </a:extLst>
              </p:cNvPr>
              <p:cNvCxnSpPr/>
              <p:nvPr/>
            </p:nvCxnSpPr>
            <p:spPr>
              <a:xfrm rot="5400000">
                <a:off x="6118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r Verbinder 136">
                <a:extLst>
                  <a:ext uri="{FF2B5EF4-FFF2-40B4-BE49-F238E27FC236}">
                    <a16:creationId xmlns:a16="http://schemas.microsoft.com/office/drawing/2014/main" id="{F6E60D36-29ED-427F-9FC8-6D32CBE3EFB9}"/>
                  </a:ext>
                </a:extLst>
              </p:cNvPr>
              <p:cNvCxnSpPr/>
              <p:nvPr/>
            </p:nvCxnSpPr>
            <p:spPr>
              <a:xfrm rot="10800000">
                <a:off x="6370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r Verbinder 137">
                <a:extLst>
                  <a:ext uri="{FF2B5EF4-FFF2-40B4-BE49-F238E27FC236}">
                    <a16:creationId xmlns:a16="http://schemas.microsoft.com/office/drawing/2014/main" id="{DE74C608-D187-42D1-957B-FEE66AB5A9AC}"/>
                  </a:ext>
                </a:extLst>
              </p:cNvPr>
              <p:cNvCxnSpPr/>
              <p:nvPr/>
            </p:nvCxnSpPr>
            <p:spPr>
              <a:xfrm rot="10800000">
                <a:off x="6154262" y="5551652"/>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0" name="Gruppieren 138">
              <a:extLst>
                <a:ext uri="{FF2B5EF4-FFF2-40B4-BE49-F238E27FC236}">
                  <a16:creationId xmlns:a16="http://schemas.microsoft.com/office/drawing/2014/main" id="{A14D1A40-3001-43BF-968E-4B542AF3507B}"/>
                </a:ext>
              </a:extLst>
            </p:cNvPr>
            <p:cNvGrpSpPr/>
            <p:nvPr/>
          </p:nvGrpSpPr>
          <p:grpSpPr>
            <a:xfrm rot="10800000">
              <a:off x="2428666" y="4037855"/>
              <a:ext cx="253025" cy="263152"/>
              <a:chOff x="1677503" y="3919462"/>
              <a:chExt cx="253025" cy="263152"/>
            </a:xfrm>
          </p:grpSpPr>
          <p:sp>
            <p:nvSpPr>
              <p:cNvPr id="131" name="Rechteck 139">
                <a:extLst>
                  <a:ext uri="{FF2B5EF4-FFF2-40B4-BE49-F238E27FC236}">
                    <a16:creationId xmlns:a16="http://schemas.microsoft.com/office/drawing/2014/main" id="{EBA87A37-77F1-4673-9AD7-94C5DE4F77C2}"/>
                  </a:ext>
                </a:extLst>
              </p:cNvPr>
              <p:cNvSpPr/>
              <p:nvPr/>
            </p:nvSpPr>
            <p:spPr>
              <a:xfrm rot="16200000">
                <a:off x="1710901" y="4036964"/>
                <a:ext cx="227153" cy="641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2" name="Gerader Verbinder 140">
                <a:extLst>
                  <a:ext uri="{FF2B5EF4-FFF2-40B4-BE49-F238E27FC236}">
                    <a16:creationId xmlns:a16="http://schemas.microsoft.com/office/drawing/2014/main" id="{AB55B65B-830B-4339-A266-9B103C202EA7}"/>
                  </a:ext>
                </a:extLst>
              </p:cNvPr>
              <p:cNvCxnSpPr>
                <a:endCxn id="133" idx="4"/>
              </p:cNvCxnSpPr>
              <p:nvPr/>
            </p:nvCxnSpPr>
            <p:spPr>
              <a:xfrm flipH="1">
                <a:off x="1749503" y="3955462"/>
                <a:ext cx="1810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Ellipse 141">
                <a:extLst>
                  <a:ext uri="{FF2B5EF4-FFF2-40B4-BE49-F238E27FC236}">
                    <a16:creationId xmlns:a16="http://schemas.microsoft.com/office/drawing/2014/main" id="{21BA9B77-E3F4-4ECF-948F-89FE16644060}"/>
                  </a:ext>
                </a:extLst>
              </p:cNvPr>
              <p:cNvSpPr/>
              <p:nvPr/>
            </p:nvSpPr>
            <p:spPr>
              <a:xfrm rot="16200000">
                <a:off x="1677503" y="3919462"/>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34" name="Gruppieren 142">
              <a:extLst>
                <a:ext uri="{FF2B5EF4-FFF2-40B4-BE49-F238E27FC236}">
                  <a16:creationId xmlns:a16="http://schemas.microsoft.com/office/drawing/2014/main" id="{9F6B648D-D508-492D-864E-B65D543A2C64}"/>
                </a:ext>
              </a:extLst>
            </p:cNvPr>
            <p:cNvGrpSpPr/>
            <p:nvPr/>
          </p:nvGrpSpPr>
          <p:grpSpPr>
            <a:xfrm rot="16200000">
              <a:off x="2358711" y="3685725"/>
              <a:ext cx="360000" cy="360000"/>
              <a:chOff x="6304932" y="3154570"/>
              <a:chExt cx="360000" cy="360000"/>
            </a:xfrm>
          </p:grpSpPr>
          <p:sp>
            <p:nvSpPr>
              <p:cNvPr id="135" name="Rechteck 143">
                <a:extLst>
                  <a:ext uri="{FF2B5EF4-FFF2-40B4-BE49-F238E27FC236}">
                    <a16:creationId xmlns:a16="http://schemas.microsoft.com/office/drawing/2014/main" id="{1F464958-DC74-4332-A196-8F1A45A3947F}"/>
                  </a:ext>
                </a:extLst>
              </p:cNvPr>
              <p:cNvSpPr/>
              <p:nvPr/>
            </p:nvSpPr>
            <p:spPr>
              <a:xfrm>
                <a:off x="6304932" y="315457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6" name="Gerade Verbindung mit Pfeil 144">
                <a:extLst>
                  <a:ext uri="{FF2B5EF4-FFF2-40B4-BE49-F238E27FC236}">
                    <a16:creationId xmlns:a16="http://schemas.microsoft.com/office/drawing/2014/main" id="{F129FE8B-7C2F-41D7-ADC6-93666562F8ED}"/>
                  </a:ext>
                </a:extLst>
              </p:cNvPr>
              <p:cNvCxnSpPr>
                <a:stCxn id="135" idx="2"/>
                <a:endCxn id="135" idx="0"/>
              </p:cNvCxnSpPr>
              <p:nvPr/>
            </p:nvCxnSpPr>
            <p:spPr>
              <a:xfrm flipV="1">
                <a:off x="6484932" y="3154570"/>
                <a:ext cx="0"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7" name="Gruppieren 145">
              <a:extLst>
                <a:ext uri="{FF2B5EF4-FFF2-40B4-BE49-F238E27FC236}">
                  <a16:creationId xmlns:a16="http://schemas.microsoft.com/office/drawing/2014/main" id="{6642A3A3-2931-4C6B-A72E-677FE910CE95}"/>
                </a:ext>
              </a:extLst>
            </p:cNvPr>
            <p:cNvGrpSpPr/>
            <p:nvPr/>
          </p:nvGrpSpPr>
          <p:grpSpPr>
            <a:xfrm>
              <a:off x="1686344" y="3757764"/>
              <a:ext cx="592575" cy="250600"/>
              <a:chOff x="4075031" y="1427534"/>
              <a:chExt cx="867040" cy="366671"/>
            </a:xfrm>
          </p:grpSpPr>
          <p:sp>
            <p:nvSpPr>
              <p:cNvPr id="138" name="Ellipse 146">
                <a:extLst>
                  <a:ext uri="{FF2B5EF4-FFF2-40B4-BE49-F238E27FC236}">
                    <a16:creationId xmlns:a16="http://schemas.microsoft.com/office/drawing/2014/main" id="{A9E275D6-877E-4AA4-96B7-3127764D41C9}"/>
                  </a:ext>
                </a:extLst>
              </p:cNvPr>
              <p:cNvSpPr/>
              <p:nvPr/>
            </p:nvSpPr>
            <p:spPr>
              <a:xfrm>
                <a:off x="4328161" y="1434205"/>
                <a:ext cx="360000" cy="360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Bogen 147">
                <a:extLst>
                  <a:ext uri="{FF2B5EF4-FFF2-40B4-BE49-F238E27FC236}">
                    <a16:creationId xmlns:a16="http://schemas.microsoft.com/office/drawing/2014/main" id="{5517F871-DDDA-4545-933B-2F0EA2391176}"/>
                  </a:ext>
                </a:extLst>
              </p:cNvPr>
              <p:cNvSpPr/>
              <p:nvPr/>
            </p:nvSpPr>
            <p:spPr>
              <a:xfrm rot="2700000">
                <a:off x="4075031" y="1431924"/>
                <a:ext cx="360000" cy="360000"/>
              </a:xfrm>
              <a:prstGeom prst="arc">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Bogen 148">
                <a:extLst>
                  <a:ext uri="{FF2B5EF4-FFF2-40B4-BE49-F238E27FC236}">
                    <a16:creationId xmlns:a16="http://schemas.microsoft.com/office/drawing/2014/main" id="{B4BFE745-B7BC-4493-9E71-98FDDA151343}"/>
                  </a:ext>
                </a:extLst>
              </p:cNvPr>
              <p:cNvSpPr/>
              <p:nvPr/>
            </p:nvSpPr>
            <p:spPr>
              <a:xfrm rot="18900000" flipH="1">
                <a:off x="4582071" y="1427534"/>
                <a:ext cx="360000" cy="360000"/>
              </a:xfrm>
              <a:prstGeom prst="arc">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1" name="Gerader Verbinder 149">
              <a:extLst>
                <a:ext uri="{FF2B5EF4-FFF2-40B4-BE49-F238E27FC236}">
                  <a16:creationId xmlns:a16="http://schemas.microsoft.com/office/drawing/2014/main" id="{FB2E5ED6-21D4-47FC-B383-DEB1B0E65397}"/>
                </a:ext>
              </a:extLst>
            </p:cNvPr>
            <p:cNvCxnSpPr>
              <a:cxnSpLocks/>
              <a:stCxn id="125" idx="2"/>
            </p:cNvCxnSpPr>
            <p:nvPr/>
          </p:nvCxnSpPr>
          <p:spPr>
            <a:xfrm flipH="1">
              <a:off x="1981921" y="3510958"/>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r Verbinder 150">
              <a:extLst>
                <a:ext uri="{FF2B5EF4-FFF2-40B4-BE49-F238E27FC236}">
                  <a16:creationId xmlns:a16="http://schemas.microsoft.com/office/drawing/2014/main" id="{BE1EFCD3-88F4-40D2-80C9-CF3323287B22}"/>
                </a:ext>
              </a:extLst>
            </p:cNvPr>
            <p:cNvCxnSpPr>
              <a:cxnSpLocks/>
            </p:cNvCxnSpPr>
            <p:nvPr/>
          </p:nvCxnSpPr>
          <p:spPr>
            <a:xfrm flipV="1">
              <a:off x="1982366" y="3507925"/>
              <a:ext cx="1137" cy="25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r Verbinder 151">
              <a:extLst>
                <a:ext uri="{FF2B5EF4-FFF2-40B4-BE49-F238E27FC236}">
                  <a16:creationId xmlns:a16="http://schemas.microsoft.com/office/drawing/2014/main" id="{DA40013C-6942-4BC1-9723-ABF913EADEBD}"/>
                </a:ext>
              </a:extLst>
            </p:cNvPr>
            <p:cNvCxnSpPr>
              <a:cxnSpLocks/>
            </p:cNvCxnSpPr>
            <p:nvPr/>
          </p:nvCxnSpPr>
          <p:spPr>
            <a:xfrm flipH="1" flipV="1">
              <a:off x="1982478" y="4010893"/>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r Verbinder 152">
              <a:extLst>
                <a:ext uri="{FF2B5EF4-FFF2-40B4-BE49-F238E27FC236}">
                  <a16:creationId xmlns:a16="http://schemas.microsoft.com/office/drawing/2014/main" id="{267C1924-E024-43C2-BC71-4B916907BA9B}"/>
                </a:ext>
              </a:extLst>
            </p:cNvPr>
            <p:cNvCxnSpPr>
              <a:cxnSpLocks/>
            </p:cNvCxnSpPr>
            <p:nvPr/>
          </p:nvCxnSpPr>
          <p:spPr>
            <a:xfrm flipV="1">
              <a:off x="1978382" y="4157866"/>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r Verbinder 153">
              <a:extLst>
                <a:ext uri="{FF2B5EF4-FFF2-40B4-BE49-F238E27FC236}">
                  <a16:creationId xmlns:a16="http://schemas.microsoft.com/office/drawing/2014/main" id="{B13A72D6-2106-41CE-9E72-19605499540B}"/>
                </a:ext>
              </a:extLst>
            </p:cNvPr>
            <p:cNvCxnSpPr>
              <a:cxnSpLocks/>
            </p:cNvCxnSpPr>
            <p:nvPr/>
          </p:nvCxnSpPr>
          <p:spPr>
            <a:xfrm flipH="1" flipV="1">
              <a:off x="1932445" y="4160866"/>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r Verbinder 154">
              <a:extLst>
                <a:ext uri="{FF2B5EF4-FFF2-40B4-BE49-F238E27FC236}">
                  <a16:creationId xmlns:a16="http://schemas.microsoft.com/office/drawing/2014/main" id="{17C87447-39EE-498F-A7F1-A81A52244103}"/>
                </a:ext>
              </a:extLst>
            </p:cNvPr>
            <p:cNvCxnSpPr>
              <a:cxnSpLocks/>
            </p:cNvCxnSpPr>
            <p:nvPr/>
          </p:nvCxnSpPr>
          <p:spPr>
            <a:xfrm>
              <a:off x="1935105" y="4160866"/>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Rechteck 155">
              <a:extLst>
                <a:ext uri="{FF2B5EF4-FFF2-40B4-BE49-F238E27FC236}">
                  <a16:creationId xmlns:a16="http://schemas.microsoft.com/office/drawing/2014/main" id="{D2DE0B8A-228D-42B4-975C-66F81EF4233D}"/>
                </a:ext>
              </a:extLst>
            </p:cNvPr>
            <p:cNvSpPr/>
            <p:nvPr/>
          </p:nvSpPr>
          <p:spPr>
            <a:xfrm>
              <a:off x="2960681" y="3812104"/>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Gerader Verbinder 156">
              <a:extLst>
                <a:ext uri="{FF2B5EF4-FFF2-40B4-BE49-F238E27FC236}">
                  <a16:creationId xmlns:a16="http://schemas.microsoft.com/office/drawing/2014/main" id="{2B26D290-38B0-45DD-BFD1-1C83A2B785B4}"/>
                </a:ext>
              </a:extLst>
            </p:cNvPr>
            <p:cNvCxnSpPr>
              <a:cxnSpLocks/>
            </p:cNvCxnSpPr>
            <p:nvPr/>
          </p:nvCxnSpPr>
          <p:spPr>
            <a:xfrm flipH="1">
              <a:off x="3325559" y="3992104"/>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r Verbinder 157">
              <a:extLst>
                <a:ext uri="{FF2B5EF4-FFF2-40B4-BE49-F238E27FC236}">
                  <a16:creationId xmlns:a16="http://schemas.microsoft.com/office/drawing/2014/main" id="{6DF77AF3-1234-43A2-B9F5-88545009A7F6}"/>
                </a:ext>
              </a:extLst>
            </p:cNvPr>
            <p:cNvCxnSpPr/>
            <p:nvPr/>
          </p:nvCxnSpPr>
          <p:spPr>
            <a:xfrm>
              <a:off x="2960681" y="3812104"/>
              <a:ext cx="360000" cy="360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Rechteck 158">
              <a:extLst>
                <a:ext uri="{FF2B5EF4-FFF2-40B4-BE49-F238E27FC236}">
                  <a16:creationId xmlns:a16="http://schemas.microsoft.com/office/drawing/2014/main" id="{A74843B4-20C9-4231-A4CA-BC61142A8194}"/>
                </a:ext>
              </a:extLst>
            </p:cNvPr>
            <p:cNvSpPr/>
            <p:nvPr/>
          </p:nvSpPr>
          <p:spPr>
            <a:xfrm>
              <a:off x="5577748" y="3818406"/>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Gerader Verbinder 159">
              <a:extLst>
                <a:ext uri="{FF2B5EF4-FFF2-40B4-BE49-F238E27FC236}">
                  <a16:creationId xmlns:a16="http://schemas.microsoft.com/office/drawing/2014/main" id="{13FE8CF7-62F4-41A6-AC5C-55F3AA444752}"/>
                </a:ext>
              </a:extLst>
            </p:cNvPr>
            <p:cNvCxnSpPr/>
            <p:nvPr/>
          </p:nvCxnSpPr>
          <p:spPr>
            <a:xfrm>
              <a:off x="5577748" y="3818406"/>
              <a:ext cx="360000" cy="360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r Verbinder 160">
              <a:extLst>
                <a:ext uri="{FF2B5EF4-FFF2-40B4-BE49-F238E27FC236}">
                  <a16:creationId xmlns:a16="http://schemas.microsoft.com/office/drawing/2014/main" id="{06FA25C6-CFE0-475E-B378-4211563205B8}"/>
                </a:ext>
              </a:extLst>
            </p:cNvPr>
            <p:cNvCxnSpPr>
              <a:cxnSpLocks/>
            </p:cNvCxnSpPr>
            <p:nvPr/>
          </p:nvCxnSpPr>
          <p:spPr>
            <a:xfrm flipH="1">
              <a:off x="5200958" y="3992104"/>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hteck 161">
              <a:extLst>
                <a:ext uri="{FF2B5EF4-FFF2-40B4-BE49-F238E27FC236}">
                  <a16:creationId xmlns:a16="http://schemas.microsoft.com/office/drawing/2014/main" id="{74E7F99E-9B57-4505-B0AF-5E99823EE6F2}"/>
                </a:ext>
              </a:extLst>
            </p:cNvPr>
            <p:cNvSpPr/>
            <p:nvPr/>
          </p:nvSpPr>
          <p:spPr>
            <a:xfrm>
              <a:off x="3127832" y="2526588"/>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Gerader Verbinder 162">
              <a:extLst>
                <a:ext uri="{FF2B5EF4-FFF2-40B4-BE49-F238E27FC236}">
                  <a16:creationId xmlns:a16="http://schemas.microsoft.com/office/drawing/2014/main" id="{B048B249-122C-4C0D-9084-58A09E4B5810}"/>
                </a:ext>
              </a:extLst>
            </p:cNvPr>
            <p:cNvCxnSpPr>
              <a:cxnSpLocks/>
            </p:cNvCxnSpPr>
            <p:nvPr/>
          </p:nvCxnSpPr>
          <p:spPr>
            <a:xfrm>
              <a:off x="3127832" y="2526588"/>
              <a:ext cx="36000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r Verbinder 163">
              <a:extLst>
                <a:ext uri="{FF2B5EF4-FFF2-40B4-BE49-F238E27FC236}">
                  <a16:creationId xmlns:a16="http://schemas.microsoft.com/office/drawing/2014/main" id="{168464F2-FDE2-4CA3-BA75-45DC8B7BFE36}"/>
                </a:ext>
              </a:extLst>
            </p:cNvPr>
            <p:cNvCxnSpPr>
              <a:cxnSpLocks/>
            </p:cNvCxnSpPr>
            <p:nvPr/>
          </p:nvCxnSpPr>
          <p:spPr>
            <a:xfrm flipH="1" flipV="1">
              <a:off x="3307556" y="2044316"/>
              <a:ext cx="383" cy="4818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r Verbinder 164">
              <a:extLst>
                <a:ext uri="{FF2B5EF4-FFF2-40B4-BE49-F238E27FC236}">
                  <a16:creationId xmlns:a16="http://schemas.microsoft.com/office/drawing/2014/main" id="{62317A0D-06CA-4B6F-9F67-C239DD4F6CD7}"/>
                </a:ext>
              </a:extLst>
            </p:cNvPr>
            <p:cNvCxnSpPr/>
            <p:nvPr/>
          </p:nvCxnSpPr>
          <p:spPr>
            <a:xfrm>
              <a:off x="2082676" y="2409964"/>
              <a:ext cx="9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57" name="Textfeld 165">
              <a:extLst>
                <a:ext uri="{FF2B5EF4-FFF2-40B4-BE49-F238E27FC236}">
                  <a16:creationId xmlns:a16="http://schemas.microsoft.com/office/drawing/2014/main" id="{245A547E-59F3-4083-AE6B-3064DB4E82FF}"/>
                </a:ext>
              </a:extLst>
            </p:cNvPr>
            <p:cNvSpPr txBox="1"/>
            <p:nvPr/>
          </p:nvSpPr>
          <p:spPr>
            <a:xfrm>
              <a:off x="4490496" y="2235480"/>
              <a:ext cx="52931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Intern</a:t>
              </a:r>
              <a:endParaRPr lang="en-US" sz="900" dirty="0"/>
            </a:p>
          </p:txBody>
        </p:sp>
        <p:sp>
          <p:nvSpPr>
            <p:cNvPr id="158" name="Textfeld 166">
              <a:extLst>
                <a:ext uri="{FF2B5EF4-FFF2-40B4-BE49-F238E27FC236}">
                  <a16:creationId xmlns:a16="http://schemas.microsoft.com/office/drawing/2014/main" id="{E0041EC0-9E25-4A7C-AB42-1599C6D0BDB8}"/>
                </a:ext>
              </a:extLst>
            </p:cNvPr>
            <p:cNvSpPr txBox="1"/>
            <p:nvPr/>
          </p:nvSpPr>
          <p:spPr>
            <a:xfrm>
              <a:off x="4643640" y="3681020"/>
              <a:ext cx="3850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2</a:t>
              </a:r>
              <a:endParaRPr lang="en-US" sz="900" dirty="0"/>
            </a:p>
          </p:txBody>
        </p:sp>
        <p:sp>
          <p:nvSpPr>
            <p:cNvPr id="159" name="Textfeld 167">
              <a:extLst>
                <a:ext uri="{FF2B5EF4-FFF2-40B4-BE49-F238E27FC236}">
                  <a16:creationId xmlns:a16="http://schemas.microsoft.com/office/drawing/2014/main" id="{D2C52DC0-B371-4842-B2F9-25DD6A8F8381}"/>
                </a:ext>
              </a:extLst>
            </p:cNvPr>
            <p:cNvSpPr txBox="1"/>
            <p:nvPr/>
          </p:nvSpPr>
          <p:spPr>
            <a:xfrm>
              <a:off x="3773226" y="4299607"/>
              <a:ext cx="30008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latin typeface="Times New Roman" panose="02020603050405020304" pitchFamily="18" charset="0"/>
                  <a:ea typeface="Calibri" panose="020F0502020204030204" pitchFamily="34" charset="0"/>
                </a:rPr>
                <a:t>1</a:t>
              </a:r>
              <a:endParaRPr lang="en-US" sz="900" dirty="0"/>
            </a:p>
          </p:txBody>
        </p:sp>
        <p:sp>
          <p:nvSpPr>
            <p:cNvPr id="160" name="Textfeld 168">
              <a:extLst>
                <a:ext uri="{FF2B5EF4-FFF2-40B4-BE49-F238E27FC236}">
                  <a16:creationId xmlns:a16="http://schemas.microsoft.com/office/drawing/2014/main" id="{4FB0D6B5-CAFB-4141-8756-D4853DEBD013}"/>
                </a:ext>
              </a:extLst>
            </p:cNvPr>
            <p:cNvSpPr txBox="1"/>
            <p:nvPr/>
          </p:nvSpPr>
          <p:spPr>
            <a:xfrm>
              <a:off x="5259653" y="4314088"/>
              <a:ext cx="30008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2</a:t>
              </a:r>
              <a:endParaRPr lang="en-US" sz="900" dirty="0"/>
            </a:p>
          </p:txBody>
        </p:sp>
        <p:sp>
          <p:nvSpPr>
            <p:cNvPr id="161" name="Textfeld 169">
              <a:extLst>
                <a:ext uri="{FF2B5EF4-FFF2-40B4-BE49-F238E27FC236}">
                  <a16:creationId xmlns:a16="http://schemas.microsoft.com/office/drawing/2014/main" id="{C60AEC93-8F35-46BD-A43C-23CB13A473F3}"/>
                </a:ext>
              </a:extLst>
            </p:cNvPr>
            <p:cNvSpPr txBox="1"/>
            <p:nvPr/>
          </p:nvSpPr>
          <p:spPr>
            <a:xfrm>
              <a:off x="3845954" y="3682671"/>
              <a:ext cx="3850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1</a:t>
              </a:r>
              <a:endParaRPr lang="en-US" sz="900" dirty="0"/>
            </a:p>
          </p:txBody>
        </p:sp>
        <p:sp>
          <p:nvSpPr>
            <p:cNvPr id="162" name="Textfeld 170">
              <a:extLst>
                <a:ext uri="{FF2B5EF4-FFF2-40B4-BE49-F238E27FC236}">
                  <a16:creationId xmlns:a16="http://schemas.microsoft.com/office/drawing/2014/main" id="{F1B31B50-504A-4771-BEC7-9081D41B345C}"/>
                </a:ext>
              </a:extLst>
            </p:cNvPr>
            <p:cNvSpPr txBox="1"/>
            <p:nvPr/>
          </p:nvSpPr>
          <p:spPr>
            <a:xfrm>
              <a:off x="1581457" y="3745376"/>
              <a:ext cx="31451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Q</a:t>
              </a:r>
              <a:r>
                <a:rPr lang="en-US" sz="900" baseline="-25000" dirty="0">
                  <a:effectLst/>
                  <a:latin typeface="Times New Roman" panose="02020603050405020304" pitchFamily="18" charset="0"/>
                  <a:ea typeface="Calibri" panose="020F0502020204030204" pitchFamily="34" charset="0"/>
                </a:rPr>
                <a:t>L</a:t>
              </a:r>
              <a:endParaRPr lang="en-US" sz="900" dirty="0"/>
            </a:p>
          </p:txBody>
        </p:sp>
        <p:sp>
          <p:nvSpPr>
            <p:cNvPr id="163" name="Textfeld 171">
              <a:extLst>
                <a:ext uri="{FF2B5EF4-FFF2-40B4-BE49-F238E27FC236}">
                  <a16:creationId xmlns:a16="http://schemas.microsoft.com/office/drawing/2014/main" id="{5AD42D5F-D99C-4C75-85C8-026710A880D4}"/>
                </a:ext>
              </a:extLst>
            </p:cNvPr>
            <p:cNvSpPr txBox="1"/>
            <p:nvPr/>
          </p:nvSpPr>
          <p:spPr>
            <a:xfrm>
              <a:off x="3654132" y="5084544"/>
              <a:ext cx="3321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SV</a:t>
              </a:r>
              <a:endParaRPr lang="en-US" sz="900" dirty="0"/>
            </a:p>
          </p:txBody>
        </p:sp>
        <p:sp>
          <p:nvSpPr>
            <p:cNvPr id="164" name="Textfeld 172">
              <a:extLst>
                <a:ext uri="{FF2B5EF4-FFF2-40B4-BE49-F238E27FC236}">
                  <a16:creationId xmlns:a16="http://schemas.microsoft.com/office/drawing/2014/main" id="{8617B98E-CE35-4887-BFA7-64EE213D1AC9}"/>
                </a:ext>
              </a:extLst>
            </p:cNvPr>
            <p:cNvSpPr txBox="1"/>
            <p:nvPr/>
          </p:nvSpPr>
          <p:spPr>
            <a:xfrm rot="10800000">
              <a:off x="3236943" y="2500199"/>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165" name="Textfeld 173">
              <a:extLst>
                <a:ext uri="{FF2B5EF4-FFF2-40B4-BE49-F238E27FC236}">
                  <a16:creationId xmlns:a16="http://schemas.microsoft.com/office/drawing/2014/main" id="{31F31731-487C-4C71-92DF-C38289616BC5}"/>
                </a:ext>
              </a:extLst>
            </p:cNvPr>
            <p:cNvSpPr txBox="1"/>
            <p:nvPr/>
          </p:nvSpPr>
          <p:spPr>
            <a:xfrm rot="10800000">
              <a:off x="3097171" y="3789353"/>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166" name="Textfeld 174">
              <a:extLst>
                <a:ext uri="{FF2B5EF4-FFF2-40B4-BE49-F238E27FC236}">
                  <a16:creationId xmlns:a16="http://schemas.microsoft.com/office/drawing/2014/main" id="{B8B638A1-6CED-4E61-9982-36C51A1C01CA}"/>
                </a:ext>
              </a:extLst>
            </p:cNvPr>
            <p:cNvSpPr txBox="1"/>
            <p:nvPr/>
          </p:nvSpPr>
          <p:spPr>
            <a:xfrm rot="10800000">
              <a:off x="5695153" y="3804746"/>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167" name="Textfeld 175">
              <a:extLst>
                <a:ext uri="{FF2B5EF4-FFF2-40B4-BE49-F238E27FC236}">
                  <a16:creationId xmlns:a16="http://schemas.microsoft.com/office/drawing/2014/main" id="{839E5FF1-CE4F-4AA0-8E64-50AA7FDA6D2C}"/>
                </a:ext>
              </a:extLst>
            </p:cNvPr>
            <p:cNvSpPr txBox="1"/>
            <p:nvPr/>
          </p:nvSpPr>
          <p:spPr>
            <a:xfrm>
              <a:off x="2937344" y="3956436"/>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P</a:t>
              </a:r>
              <a:endParaRPr lang="en-US" sz="900" dirty="0"/>
            </a:p>
          </p:txBody>
        </p:sp>
        <p:sp>
          <p:nvSpPr>
            <p:cNvPr id="168" name="Textfeld 176">
              <a:extLst>
                <a:ext uri="{FF2B5EF4-FFF2-40B4-BE49-F238E27FC236}">
                  <a16:creationId xmlns:a16="http://schemas.microsoft.com/office/drawing/2014/main" id="{6C39598E-D4FA-433C-9069-98F15874E138}"/>
                </a:ext>
              </a:extLst>
            </p:cNvPr>
            <p:cNvSpPr txBox="1"/>
            <p:nvPr/>
          </p:nvSpPr>
          <p:spPr>
            <a:xfrm>
              <a:off x="5540703" y="3969758"/>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P</a:t>
              </a:r>
              <a:endParaRPr lang="en-US" sz="900" dirty="0"/>
            </a:p>
          </p:txBody>
        </p:sp>
        <p:sp>
          <p:nvSpPr>
            <p:cNvPr id="169" name="Textfeld 177">
              <a:extLst>
                <a:ext uri="{FF2B5EF4-FFF2-40B4-BE49-F238E27FC236}">
                  <a16:creationId xmlns:a16="http://schemas.microsoft.com/office/drawing/2014/main" id="{5A2CD090-C0A6-49F9-A324-52CB6AEFC7F5}"/>
                </a:ext>
              </a:extLst>
            </p:cNvPr>
            <p:cNvSpPr txBox="1"/>
            <p:nvPr/>
          </p:nvSpPr>
          <p:spPr>
            <a:xfrm>
              <a:off x="3106043" y="2674363"/>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x</a:t>
              </a:r>
              <a:endParaRPr lang="en-US" sz="900" dirty="0"/>
            </a:p>
          </p:txBody>
        </p:sp>
        <p:cxnSp>
          <p:nvCxnSpPr>
            <p:cNvPr id="170" name="Gerader Verbinder 179">
              <a:extLst>
                <a:ext uri="{FF2B5EF4-FFF2-40B4-BE49-F238E27FC236}">
                  <a16:creationId xmlns:a16="http://schemas.microsoft.com/office/drawing/2014/main" id="{8C3CE766-B025-4353-81FF-0BB9041AAE3D}"/>
                </a:ext>
              </a:extLst>
            </p:cNvPr>
            <p:cNvCxnSpPr>
              <a:cxnSpLocks/>
            </p:cNvCxnSpPr>
            <p:nvPr/>
          </p:nvCxnSpPr>
          <p:spPr>
            <a:xfrm flipH="1" flipV="1">
              <a:off x="4586402" y="5249648"/>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r Verbinder 180">
              <a:extLst>
                <a:ext uri="{FF2B5EF4-FFF2-40B4-BE49-F238E27FC236}">
                  <a16:creationId xmlns:a16="http://schemas.microsoft.com/office/drawing/2014/main" id="{0F61C7D9-FB6B-4735-A22D-44C579E0A758}"/>
                </a:ext>
              </a:extLst>
            </p:cNvPr>
            <p:cNvCxnSpPr>
              <a:cxnSpLocks/>
            </p:cNvCxnSpPr>
            <p:nvPr/>
          </p:nvCxnSpPr>
          <p:spPr>
            <a:xfrm flipV="1">
              <a:off x="4582306" y="5396621"/>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r Verbinder 181">
              <a:extLst>
                <a:ext uri="{FF2B5EF4-FFF2-40B4-BE49-F238E27FC236}">
                  <a16:creationId xmlns:a16="http://schemas.microsoft.com/office/drawing/2014/main" id="{ABEE5C54-561E-4B50-BF05-5D6853D761B7}"/>
                </a:ext>
              </a:extLst>
            </p:cNvPr>
            <p:cNvCxnSpPr>
              <a:cxnSpLocks/>
            </p:cNvCxnSpPr>
            <p:nvPr/>
          </p:nvCxnSpPr>
          <p:spPr>
            <a:xfrm flipH="1" flipV="1">
              <a:off x="4536369" y="5399621"/>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r Verbinder 182">
              <a:extLst>
                <a:ext uri="{FF2B5EF4-FFF2-40B4-BE49-F238E27FC236}">
                  <a16:creationId xmlns:a16="http://schemas.microsoft.com/office/drawing/2014/main" id="{51B89376-1118-45D6-BC58-8D4BFEAE649B}"/>
                </a:ext>
              </a:extLst>
            </p:cNvPr>
            <p:cNvCxnSpPr>
              <a:cxnSpLocks/>
            </p:cNvCxnSpPr>
            <p:nvPr/>
          </p:nvCxnSpPr>
          <p:spPr>
            <a:xfrm>
              <a:off x="4539029" y="5399621"/>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r Verbinder 183">
              <a:extLst>
                <a:ext uri="{FF2B5EF4-FFF2-40B4-BE49-F238E27FC236}">
                  <a16:creationId xmlns:a16="http://schemas.microsoft.com/office/drawing/2014/main" id="{6861682C-7296-4C85-8803-E6BEA515F340}"/>
                </a:ext>
              </a:extLst>
            </p:cNvPr>
            <p:cNvCxnSpPr>
              <a:cxnSpLocks/>
            </p:cNvCxnSpPr>
            <p:nvPr/>
          </p:nvCxnSpPr>
          <p:spPr>
            <a:xfrm flipH="1" flipV="1">
              <a:off x="4815327" y="5279285"/>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r Verbinder 184">
              <a:extLst>
                <a:ext uri="{FF2B5EF4-FFF2-40B4-BE49-F238E27FC236}">
                  <a16:creationId xmlns:a16="http://schemas.microsoft.com/office/drawing/2014/main" id="{57BC1B1C-252B-4E6A-AC4D-8449886A01FE}"/>
                </a:ext>
              </a:extLst>
            </p:cNvPr>
            <p:cNvCxnSpPr>
              <a:cxnSpLocks/>
            </p:cNvCxnSpPr>
            <p:nvPr/>
          </p:nvCxnSpPr>
          <p:spPr>
            <a:xfrm flipV="1">
              <a:off x="4811231" y="5426258"/>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r Verbinder 185">
              <a:extLst>
                <a:ext uri="{FF2B5EF4-FFF2-40B4-BE49-F238E27FC236}">
                  <a16:creationId xmlns:a16="http://schemas.microsoft.com/office/drawing/2014/main" id="{343F5A24-235B-4690-A6CE-8DCF3698B304}"/>
                </a:ext>
              </a:extLst>
            </p:cNvPr>
            <p:cNvCxnSpPr>
              <a:cxnSpLocks/>
            </p:cNvCxnSpPr>
            <p:nvPr/>
          </p:nvCxnSpPr>
          <p:spPr>
            <a:xfrm flipH="1" flipV="1">
              <a:off x="4765294" y="5429258"/>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r Verbinder 186">
              <a:extLst>
                <a:ext uri="{FF2B5EF4-FFF2-40B4-BE49-F238E27FC236}">
                  <a16:creationId xmlns:a16="http://schemas.microsoft.com/office/drawing/2014/main" id="{1681239D-B46C-4659-9C4D-EA9912B9010D}"/>
                </a:ext>
              </a:extLst>
            </p:cNvPr>
            <p:cNvCxnSpPr>
              <a:cxnSpLocks/>
            </p:cNvCxnSpPr>
            <p:nvPr/>
          </p:nvCxnSpPr>
          <p:spPr>
            <a:xfrm>
              <a:off x="4767954" y="5429258"/>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r Verbinder 187">
              <a:extLst>
                <a:ext uri="{FF2B5EF4-FFF2-40B4-BE49-F238E27FC236}">
                  <a16:creationId xmlns:a16="http://schemas.microsoft.com/office/drawing/2014/main" id="{52B6C85D-AF54-45F4-ACFB-D6961AA1984D}"/>
                </a:ext>
              </a:extLst>
            </p:cNvPr>
            <p:cNvCxnSpPr>
              <a:cxnSpLocks/>
            </p:cNvCxnSpPr>
            <p:nvPr/>
          </p:nvCxnSpPr>
          <p:spPr>
            <a:xfrm flipH="1" flipV="1">
              <a:off x="4708801" y="5613301"/>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r Verbinder 188">
              <a:extLst>
                <a:ext uri="{FF2B5EF4-FFF2-40B4-BE49-F238E27FC236}">
                  <a16:creationId xmlns:a16="http://schemas.microsoft.com/office/drawing/2014/main" id="{54E9687E-3D99-49EC-BCE5-1029C0433084}"/>
                </a:ext>
              </a:extLst>
            </p:cNvPr>
            <p:cNvCxnSpPr>
              <a:cxnSpLocks/>
            </p:cNvCxnSpPr>
            <p:nvPr/>
          </p:nvCxnSpPr>
          <p:spPr>
            <a:xfrm>
              <a:off x="4664448" y="5717701"/>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r Verbinder 189">
              <a:extLst>
                <a:ext uri="{FF2B5EF4-FFF2-40B4-BE49-F238E27FC236}">
                  <a16:creationId xmlns:a16="http://schemas.microsoft.com/office/drawing/2014/main" id="{01FE80AD-2386-45E8-9490-84040A0F7FBE}"/>
                </a:ext>
              </a:extLst>
            </p:cNvPr>
            <p:cNvCxnSpPr>
              <a:cxnSpLocks/>
            </p:cNvCxnSpPr>
            <p:nvPr/>
          </p:nvCxnSpPr>
          <p:spPr>
            <a:xfrm flipV="1">
              <a:off x="4665669" y="5611724"/>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r Verbinder 190">
              <a:extLst>
                <a:ext uri="{FF2B5EF4-FFF2-40B4-BE49-F238E27FC236}">
                  <a16:creationId xmlns:a16="http://schemas.microsoft.com/office/drawing/2014/main" id="{5E808D44-4818-470A-9BC6-188CB10B8ECD}"/>
                </a:ext>
              </a:extLst>
            </p:cNvPr>
            <p:cNvCxnSpPr>
              <a:cxnSpLocks/>
            </p:cNvCxnSpPr>
            <p:nvPr/>
          </p:nvCxnSpPr>
          <p:spPr>
            <a:xfrm flipV="1">
              <a:off x="4710652" y="5276920"/>
              <a:ext cx="0" cy="3348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r Verbinder 191">
              <a:extLst>
                <a:ext uri="{FF2B5EF4-FFF2-40B4-BE49-F238E27FC236}">
                  <a16:creationId xmlns:a16="http://schemas.microsoft.com/office/drawing/2014/main" id="{34477D35-E7D2-42EB-81B1-31EC1F3E7D5B}"/>
                </a:ext>
              </a:extLst>
            </p:cNvPr>
            <p:cNvCxnSpPr>
              <a:cxnSpLocks/>
            </p:cNvCxnSpPr>
            <p:nvPr/>
          </p:nvCxnSpPr>
          <p:spPr>
            <a:xfrm>
              <a:off x="4467626" y="3512495"/>
              <a:ext cx="0" cy="46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r Verbinder 193">
              <a:extLst>
                <a:ext uri="{FF2B5EF4-FFF2-40B4-BE49-F238E27FC236}">
                  <a16:creationId xmlns:a16="http://schemas.microsoft.com/office/drawing/2014/main" id="{AA8AADB4-493A-4683-813D-DEF964CE8257}"/>
                </a:ext>
              </a:extLst>
            </p:cNvPr>
            <p:cNvCxnSpPr>
              <a:stCxn id="117" idx="2"/>
              <a:endCxn id="117" idx="0"/>
            </p:cNvCxnSpPr>
            <p:nvPr/>
          </p:nvCxnSpPr>
          <p:spPr>
            <a:xfrm>
              <a:off x="4604578" y="2574733"/>
              <a:ext cx="304469"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84" name="Gerader Verbinder 194">
              <a:extLst>
                <a:ext uri="{FF2B5EF4-FFF2-40B4-BE49-F238E27FC236}">
                  <a16:creationId xmlns:a16="http://schemas.microsoft.com/office/drawing/2014/main" id="{EE580DB9-289B-4A05-93C2-6A7860B76A68}"/>
                </a:ext>
              </a:extLst>
            </p:cNvPr>
            <p:cNvCxnSpPr>
              <a:stCxn id="46" idx="2"/>
              <a:endCxn id="46" idx="0"/>
            </p:cNvCxnSpPr>
            <p:nvPr/>
          </p:nvCxnSpPr>
          <p:spPr>
            <a:xfrm>
              <a:off x="3896560" y="3994044"/>
              <a:ext cx="3044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r Verbinder 195">
              <a:extLst>
                <a:ext uri="{FF2B5EF4-FFF2-40B4-BE49-F238E27FC236}">
                  <a16:creationId xmlns:a16="http://schemas.microsoft.com/office/drawing/2014/main" id="{B10D9E4C-60BC-4FEA-8BD9-52FCBE509D1E}"/>
                </a:ext>
              </a:extLst>
            </p:cNvPr>
            <p:cNvCxnSpPr>
              <a:stCxn id="48" idx="0"/>
              <a:endCxn id="48" idx="2"/>
            </p:cNvCxnSpPr>
            <p:nvPr/>
          </p:nvCxnSpPr>
          <p:spPr>
            <a:xfrm flipH="1">
              <a:off x="4689402" y="3992075"/>
              <a:ext cx="3044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6" name="Freihandform 1163">
              <a:extLst>
                <a:ext uri="{FF2B5EF4-FFF2-40B4-BE49-F238E27FC236}">
                  <a16:creationId xmlns:a16="http://schemas.microsoft.com/office/drawing/2014/main" id="{00189320-334B-4949-80BB-DF6945A7DB37}"/>
                </a:ext>
              </a:extLst>
            </p:cNvPr>
            <p:cNvSpPr/>
            <p:nvPr/>
          </p:nvSpPr>
          <p:spPr>
            <a:xfrm rot="16200000">
              <a:off x="4732232" y="2544948"/>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7" name="Freihandform 1163">
              <a:extLst>
                <a:ext uri="{FF2B5EF4-FFF2-40B4-BE49-F238E27FC236}">
                  <a16:creationId xmlns:a16="http://schemas.microsoft.com/office/drawing/2014/main" id="{881D0434-22D4-4B45-B2D9-0AB54AFE6275}"/>
                </a:ext>
              </a:extLst>
            </p:cNvPr>
            <p:cNvSpPr/>
            <p:nvPr/>
          </p:nvSpPr>
          <p:spPr>
            <a:xfrm rot="5400000">
              <a:off x="4728261" y="248468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8" name="Freihandform 1163">
              <a:extLst>
                <a:ext uri="{FF2B5EF4-FFF2-40B4-BE49-F238E27FC236}">
                  <a16:creationId xmlns:a16="http://schemas.microsoft.com/office/drawing/2014/main" id="{1CE01B51-3F8A-4F52-B748-A38B8F8099B0}"/>
                </a:ext>
              </a:extLst>
            </p:cNvPr>
            <p:cNvSpPr/>
            <p:nvPr/>
          </p:nvSpPr>
          <p:spPr>
            <a:xfrm rot="16200000">
              <a:off x="4831909" y="396240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9" name="Freihandform 1163">
              <a:extLst>
                <a:ext uri="{FF2B5EF4-FFF2-40B4-BE49-F238E27FC236}">
                  <a16:creationId xmlns:a16="http://schemas.microsoft.com/office/drawing/2014/main" id="{578CE0D1-C0F7-4FDE-B6BC-AB0F7DE6ABE3}"/>
                </a:ext>
              </a:extLst>
            </p:cNvPr>
            <p:cNvSpPr/>
            <p:nvPr/>
          </p:nvSpPr>
          <p:spPr>
            <a:xfrm rot="5400000">
              <a:off x="4827938" y="3902140"/>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0" name="Freihandform 1163">
              <a:extLst>
                <a:ext uri="{FF2B5EF4-FFF2-40B4-BE49-F238E27FC236}">
                  <a16:creationId xmlns:a16="http://schemas.microsoft.com/office/drawing/2014/main" id="{76C8B794-90DE-43CE-AF20-C7E486C6A8B7}"/>
                </a:ext>
              </a:extLst>
            </p:cNvPr>
            <p:cNvSpPr/>
            <p:nvPr/>
          </p:nvSpPr>
          <p:spPr>
            <a:xfrm rot="16200000">
              <a:off x="4029369" y="396240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1" name="Freihandform 1163">
              <a:extLst>
                <a:ext uri="{FF2B5EF4-FFF2-40B4-BE49-F238E27FC236}">
                  <a16:creationId xmlns:a16="http://schemas.microsoft.com/office/drawing/2014/main" id="{D1469BE0-231D-41E2-9FF2-AC0952052F49}"/>
                </a:ext>
              </a:extLst>
            </p:cNvPr>
            <p:cNvSpPr/>
            <p:nvPr/>
          </p:nvSpPr>
          <p:spPr>
            <a:xfrm rot="5400000">
              <a:off x="4025398" y="3902140"/>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2" name="Gerade Verbindung mit Pfeil 202">
              <a:extLst>
                <a:ext uri="{FF2B5EF4-FFF2-40B4-BE49-F238E27FC236}">
                  <a16:creationId xmlns:a16="http://schemas.microsoft.com/office/drawing/2014/main" id="{6EA27237-FE7F-45D2-AB1D-F9DB1AA8E4A8}"/>
                </a:ext>
              </a:extLst>
            </p:cNvPr>
            <p:cNvCxnSpPr>
              <a:cxnSpLocks/>
            </p:cNvCxnSpPr>
            <p:nvPr/>
          </p:nvCxnSpPr>
          <p:spPr>
            <a:xfrm>
              <a:off x="4005552" y="3920443"/>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Gerade Verbindung mit Pfeil 203">
              <a:extLst>
                <a:ext uri="{FF2B5EF4-FFF2-40B4-BE49-F238E27FC236}">
                  <a16:creationId xmlns:a16="http://schemas.microsoft.com/office/drawing/2014/main" id="{E981DC3E-AD40-45F1-99FF-637E6D1C0CA1}"/>
                </a:ext>
              </a:extLst>
            </p:cNvPr>
            <p:cNvCxnSpPr>
              <a:cxnSpLocks/>
            </p:cNvCxnSpPr>
            <p:nvPr/>
          </p:nvCxnSpPr>
          <p:spPr>
            <a:xfrm>
              <a:off x="4816759" y="3936989"/>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Gerade Verbindung mit Pfeil 204">
              <a:extLst>
                <a:ext uri="{FF2B5EF4-FFF2-40B4-BE49-F238E27FC236}">
                  <a16:creationId xmlns:a16="http://schemas.microsoft.com/office/drawing/2014/main" id="{812E4B6C-D3FF-4005-9F8D-529D07E570D9}"/>
                </a:ext>
              </a:extLst>
            </p:cNvPr>
            <p:cNvCxnSpPr>
              <a:cxnSpLocks/>
            </p:cNvCxnSpPr>
            <p:nvPr/>
          </p:nvCxnSpPr>
          <p:spPr>
            <a:xfrm>
              <a:off x="4708599" y="2504441"/>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Gerade Verbindung mit Pfeil 205">
              <a:extLst>
                <a:ext uri="{FF2B5EF4-FFF2-40B4-BE49-F238E27FC236}">
                  <a16:creationId xmlns:a16="http://schemas.microsoft.com/office/drawing/2014/main" id="{24566E14-4D81-40C6-896F-3FEF7DF33098}"/>
                </a:ext>
              </a:extLst>
            </p:cNvPr>
            <p:cNvCxnSpPr>
              <a:cxnSpLocks/>
            </p:cNvCxnSpPr>
            <p:nvPr/>
          </p:nvCxnSpPr>
          <p:spPr>
            <a:xfrm flipV="1">
              <a:off x="3646512" y="4398598"/>
              <a:ext cx="183534" cy="670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Gerade Verbindung mit Pfeil 206">
              <a:extLst>
                <a:ext uri="{FF2B5EF4-FFF2-40B4-BE49-F238E27FC236}">
                  <a16:creationId xmlns:a16="http://schemas.microsoft.com/office/drawing/2014/main" id="{89026493-42F2-4CE5-803C-562BCCD4BA5B}"/>
                </a:ext>
              </a:extLst>
            </p:cNvPr>
            <p:cNvCxnSpPr>
              <a:cxnSpLocks/>
            </p:cNvCxnSpPr>
            <p:nvPr/>
          </p:nvCxnSpPr>
          <p:spPr>
            <a:xfrm flipV="1">
              <a:off x="5155438" y="4398598"/>
              <a:ext cx="183534" cy="670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Rechteck 209">
              <a:extLst>
                <a:ext uri="{FF2B5EF4-FFF2-40B4-BE49-F238E27FC236}">
                  <a16:creationId xmlns:a16="http://schemas.microsoft.com/office/drawing/2014/main" id="{EE98298B-400D-4735-968E-5A717D6C4744}"/>
                </a:ext>
              </a:extLst>
            </p:cNvPr>
            <p:cNvSpPr/>
            <p:nvPr/>
          </p:nvSpPr>
          <p:spPr>
            <a:xfrm>
              <a:off x="4770552" y="1867821"/>
              <a:ext cx="79409" cy="23120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9" name="Rechteck 210">
              <a:extLst>
                <a:ext uri="{FF2B5EF4-FFF2-40B4-BE49-F238E27FC236}">
                  <a16:creationId xmlns:a16="http://schemas.microsoft.com/office/drawing/2014/main" id="{0C772237-F936-4DAD-8F8C-710C4F353188}"/>
                </a:ext>
              </a:extLst>
            </p:cNvPr>
            <p:cNvSpPr/>
            <p:nvPr/>
          </p:nvSpPr>
          <p:spPr>
            <a:xfrm>
              <a:off x="4485854" y="1870984"/>
              <a:ext cx="79409" cy="23120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0" name="Gerade Verbindung mit Pfeil 211">
              <a:extLst>
                <a:ext uri="{FF2B5EF4-FFF2-40B4-BE49-F238E27FC236}">
                  <a16:creationId xmlns:a16="http://schemas.microsoft.com/office/drawing/2014/main" id="{2B563E23-1649-48E2-85FA-634DE4FFC679}"/>
                </a:ext>
              </a:extLst>
            </p:cNvPr>
            <p:cNvCxnSpPr>
              <a:cxnSpLocks/>
            </p:cNvCxnSpPr>
            <p:nvPr/>
          </p:nvCxnSpPr>
          <p:spPr>
            <a:xfrm flipV="1">
              <a:off x="4465783" y="1804629"/>
              <a:ext cx="479705" cy="3611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Textfeld 214">
              <a:extLst>
                <a:ext uri="{FF2B5EF4-FFF2-40B4-BE49-F238E27FC236}">
                  <a16:creationId xmlns:a16="http://schemas.microsoft.com/office/drawing/2014/main" id="{5AEFCD4A-93BC-49B7-99B3-1611CA547EE6}"/>
                </a:ext>
              </a:extLst>
            </p:cNvPr>
            <p:cNvSpPr txBox="1"/>
            <p:nvPr/>
          </p:nvSpPr>
          <p:spPr>
            <a:xfrm>
              <a:off x="4859363" y="1881250"/>
              <a:ext cx="41069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ELD</a:t>
              </a:r>
              <a:endParaRPr lang="en-US" sz="900" dirty="0"/>
            </a:p>
          </p:txBody>
        </p:sp>
        <p:cxnSp>
          <p:nvCxnSpPr>
            <p:cNvPr id="209" name="Gerader Verbinder 219">
              <a:extLst>
                <a:ext uri="{FF2B5EF4-FFF2-40B4-BE49-F238E27FC236}">
                  <a16:creationId xmlns:a16="http://schemas.microsoft.com/office/drawing/2014/main" id="{097EB117-A3A4-4DE8-85D4-A0CC12165D37}"/>
                </a:ext>
              </a:extLst>
            </p:cNvPr>
            <p:cNvCxnSpPr>
              <a:cxnSpLocks/>
            </p:cNvCxnSpPr>
            <p:nvPr/>
          </p:nvCxnSpPr>
          <p:spPr>
            <a:xfrm flipH="1" flipV="1">
              <a:off x="3930709" y="2177880"/>
              <a:ext cx="383" cy="39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r Verbinder 220">
              <a:extLst>
                <a:ext uri="{FF2B5EF4-FFF2-40B4-BE49-F238E27FC236}">
                  <a16:creationId xmlns:a16="http://schemas.microsoft.com/office/drawing/2014/main" id="{3DE7BC4F-2075-4287-8389-3722844982D2}"/>
                </a:ext>
              </a:extLst>
            </p:cNvPr>
            <p:cNvCxnSpPr>
              <a:cxnSpLocks/>
            </p:cNvCxnSpPr>
            <p:nvPr/>
          </p:nvCxnSpPr>
          <p:spPr>
            <a:xfrm flipH="1" flipV="1">
              <a:off x="5034778" y="2178252"/>
              <a:ext cx="383" cy="39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feld 171">
              <a:extLst>
                <a:ext uri="{FF2B5EF4-FFF2-40B4-BE49-F238E27FC236}">
                  <a16:creationId xmlns:a16="http://schemas.microsoft.com/office/drawing/2014/main" id="{BA9F6DE3-AC5A-49A1-A308-CEDB6C51642C}"/>
                </a:ext>
              </a:extLst>
            </p:cNvPr>
            <p:cNvSpPr txBox="1"/>
            <p:nvPr/>
          </p:nvSpPr>
          <p:spPr>
            <a:xfrm>
              <a:off x="2380967" y="4278979"/>
              <a:ext cx="32573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Y1</a:t>
              </a:r>
              <a:endParaRPr lang="en-US" sz="900" dirty="0"/>
            </a:p>
          </p:txBody>
        </p:sp>
        <p:sp>
          <p:nvSpPr>
            <p:cNvPr id="214" name="Textfeld 171">
              <a:extLst>
                <a:ext uri="{FF2B5EF4-FFF2-40B4-BE49-F238E27FC236}">
                  <a16:creationId xmlns:a16="http://schemas.microsoft.com/office/drawing/2014/main" id="{FDF44DDF-0FFD-4756-BFF8-75305F3B0603}"/>
                </a:ext>
              </a:extLst>
            </p:cNvPr>
            <p:cNvSpPr txBox="1"/>
            <p:nvPr/>
          </p:nvSpPr>
          <p:spPr>
            <a:xfrm>
              <a:off x="4003376" y="2941570"/>
              <a:ext cx="325730" cy="230832"/>
            </a:xfrm>
            <a:prstGeom prst="rect">
              <a:avLst/>
            </a:prstGeom>
            <a:noFill/>
          </p:spPr>
          <p:txBody>
            <a:bodyPr wrap="square" rtlCol="0">
              <a:spAutoFit/>
            </a:bodyPr>
            <a:lstStyle/>
            <a:p>
              <a:r>
                <a:rPr lang="en-US" sz="900" dirty="0">
                  <a:effectLst/>
                  <a:latin typeface="Times New Roman" panose="02020603050405020304" pitchFamily="18" charset="0"/>
                  <a:ea typeface="Calibri" panose="020F0502020204030204" pitchFamily="34" charset="0"/>
                </a:rPr>
                <a:t>Y2</a:t>
              </a:r>
              <a:endParaRPr lang="en-US" sz="900" dirty="0"/>
            </a:p>
          </p:txBody>
        </p:sp>
      </p:grpSp>
      <p:sp>
        <p:nvSpPr>
          <p:cNvPr id="197" name="Speech Bubble: Rectangle 196">
            <a:extLst>
              <a:ext uri="{FF2B5EF4-FFF2-40B4-BE49-F238E27FC236}">
                <a16:creationId xmlns:a16="http://schemas.microsoft.com/office/drawing/2014/main" id="{D8B4B572-8898-49FE-9EF8-B8313B8343E4}"/>
              </a:ext>
            </a:extLst>
          </p:cNvPr>
          <p:cNvSpPr/>
          <p:nvPr/>
        </p:nvSpPr>
        <p:spPr>
          <a:xfrm>
            <a:off x="3840867" y="2736766"/>
            <a:ext cx="1941771" cy="391566"/>
          </a:xfrm>
          <a:prstGeom prst="wedgeRectCallout">
            <a:avLst>
              <a:gd name="adj1" fmla="val -21922"/>
              <a:gd name="adj2" fmla="val -781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Internal Leakage</a:t>
            </a:r>
          </a:p>
        </p:txBody>
      </p:sp>
      <p:sp>
        <p:nvSpPr>
          <p:cNvPr id="202" name="Speech Bubble: Rectangle 201">
            <a:extLst>
              <a:ext uri="{FF2B5EF4-FFF2-40B4-BE49-F238E27FC236}">
                <a16:creationId xmlns:a16="http://schemas.microsoft.com/office/drawing/2014/main" id="{6AB053BD-EA99-4AB7-8135-B4B38720B0EE}"/>
              </a:ext>
            </a:extLst>
          </p:cNvPr>
          <p:cNvSpPr/>
          <p:nvPr/>
        </p:nvSpPr>
        <p:spPr>
          <a:xfrm>
            <a:off x="1852403" y="4365945"/>
            <a:ext cx="1941771" cy="644730"/>
          </a:xfrm>
          <a:prstGeom prst="wedgeRectCallout">
            <a:avLst>
              <a:gd name="adj1" fmla="val 34033"/>
              <a:gd name="adj2" fmla="val -8310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External Rod Leakage</a:t>
            </a:r>
          </a:p>
        </p:txBody>
      </p:sp>
      <p:sp>
        <p:nvSpPr>
          <p:cNvPr id="203" name="Speech Bubble: Rectangle 202">
            <a:extLst>
              <a:ext uri="{FF2B5EF4-FFF2-40B4-BE49-F238E27FC236}">
                <a16:creationId xmlns:a16="http://schemas.microsoft.com/office/drawing/2014/main" id="{C52773EE-1B1B-483F-AFA6-99A497C4264C}"/>
              </a:ext>
            </a:extLst>
          </p:cNvPr>
          <p:cNvSpPr/>
          <p:nvPr/>
        </p:nvSpPr>
        <p:spPr>
          <a:xfrm>
            <a:off x="4051242" y="4409951"/>
            <a:ext cx="1941771" cy="644730"/>
          </a:xfrm>
          <a:prstGeom prst="wedgeRectCallout">
            <a:avLst>
              <a:gd name="adj1" fmla="val -29124"/>
              <a:gd name="adj2" fmla="val -8644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External Piston Leakage</a:t>
            </a:r>
          </a:p>
        </p:txBody>
      </p:sp>
    </p:spTree>
    <p:extLst>
      <p:ext uri="{BB962C8B-B14F-4D97-AF65-F5344CB8AC3E}">
        <p14:creationId xmlns:p14="http://schemas.microsoft.com/office/powerpoint/2010/main" val="284862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20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 Placeholder 4">
            <a:extLst>
              <a:ext uri="{FF2B5EF4-FFF2-40B4-BE49-F238E27FC236}">
                <a16:creationId xmlns:a16="http://schemas.microsoft.com/office/drawing/2014/main" id="{8A3F76EC-AB85-44DF-B579-968F1D17E31A}"/>
              </a:ext>
            </a:extLst>
          </p:cNvPr>
          <p:cNvSpPr>
            <a:spLocks noGrp="1"/>
          </p:cNvSpPr>
          <p:nvPr>
            <p:ph type="body" sz="quarter" idx="13"/>
          </p:nvPr>
        </p:nvSpPr>
        <p:spPr>
          <a:xfrm>
            <a:off x="6182502" y="1384502"/>
            <a:ext cx="5622925" cy="4529796"/>
          </a:xfrm>
        </p:spPr>
        <p:txBody>
          <a:bodyPr/>
          <a:lstStyle/>
          <a:p>
            <a:r>
              <a:rPr lang="en-US" altLang="zh-TW" dirty="0"/>
              <a:t>10 cycles of extraction and retraction for every configuration</a:t>
            </a:r>
          </a:p>
          <a:p>
            <a:endParaRPr lang="en-US" altLang="zh-TW" dirty="0"/>
          </a:p>
          <a:p>
            <a:r>
              <a:rPr lang="en-US" altLang="zh-TW" dirty="0"/>
              <a:t>Dataset of this thesis includes simulated data of:</a:t>
            </a:r>
          </a:p>
          <a:p>
            <a:pPr lvl="1"/>
            <a:r>
              <a:rPr lang="en-US" dirty="0"/>
              <a:t>Valve status</a:t>
            </a:r>
          </a:p>
          <a:p>
            <a:pPr lvl="1"/>
            <a:r>
              <a:rPr lang="en-US" dirty="0"/>
              <a:t>Cylinder displacement</a:t>
            </a:r>
          </a:p>
          <a:p>
            <a:pPr lvl="1"/>
            <a:r>
              <a:rPr lang="en-US" altLang="zh-TW" dirty="0"/>
              <a:t>Cylinder velocity </a:t>
            </a:r>
            <a:br>
              <a:rPr lang="en-US" altLang="zh-TW" dirty="0"/>
            </a:br>
            <a:r>
              <a:rPr lang="en-US" altLang="zh-TW" dirty="0"/>
              <a:t>(calculated by</a:t>
            </a:r>
            <a:r>
              <a:rPr lang="en-US" altLang="zh-TW" dirty="0">
                <a:latin typeface="Grotesque" panose="020B0504020202020204" pitchFamily="34" charset="0"/>
              </a:rPr>
              <a:t> </a:t>
            </a:r>
            <a:r>
              <a:rPr lang="el-GR" altLang="zh-TW" dirty="0">
                <a:latin typeface="Grotesque" panose="020B0504020202020204" pitchFamily="34" charset="0"/>
              </a:rPr>
              <a:t>Δ</a:t>
            </a:r>
            <a:r>
              <a:rPr lang="en-US" altLang="zh-TW" baseline="-25000" dirty="0"/>
              <a:t>displacement</a:t>
            </a:r>
            <a:r>
              <a:rPr lang="en-US" altLang="zh-TW" dirty="0"/>
              <a:t> / </a:t>
            </a:r>
            <a:r>
              <a:rPr lang="el-GR" altLang="zh-TW" dirty="0">
                <a:latin typeface="Grotesque" panose="020B0504020202020204" pitchFamily="34" charset="0"/>
              </a:rPr>
              <a:t>Δ</a:t>
            </a:r>
            <a:r>
              <a:rPr lang="en-US" altLang="zh-TW" baseline="-25000" dirty="0"/>
              <a:t>time</a:t>
            </a:r>
            <a:r>
              <a:rPr lang="en-US" altLang="zh-TW" dirty="0"/>
              <a:t>)</a:t>
            </a:r>
            <a:endParaRPr lang="en-US" dirty="0"/>
          </a:p>
          <a:p>
            <a:endParaRPr lang="en-US" dirty="0"/>
          </a:p>
          <a:p>
            <a:endParaRPr lang="en-US" dirty="0"/>
          </a:p>
        </p:txBody>
      </p:sp>
      <p:sp>
        <p:nvSpPr>
          <p:cNvPr id="2" name="Title 1">
            <a:extLst>
              <a:ext uri="{FF2B5EF4-FFF2-40B4-BE49-F238E27FC236}">
                <a16:creationId xmlns:a16="http://schemas.microsoft.com/office/drawing/2014/main" id="{28A85AF3-BAD6-4B24-BC17-9F4458F07CD2}"/>
              </a:ext>
            </a:extLst>
          </p:cNvPr>
          <p:cNvSpPr>
            <a:spLocks noGrp="1"/>
          </p:cNvSpPr>
          <p:nvPr>
            <p:ph type="title"/>
          </p:nvPr>
        </p:nvSpPr>
        <p:spPr/>
        <p:txBody>
          <a:bodyPr/>
          <a:lstStyle/>
          <a:p>
            <a:r>
              <a:rPr lang="en-US" dirty="0"/>
              <a:t>Problem Set-Up – Simulation Dataset Description</a:t>
            </a:r>
          </a:p>
        </p:txBody>
      </p:sp>
      <p:sp>
        <p:nvSpPr>
          <p:cNvPr id="3" name="Text Placeholder 2">
            <a:extLst>
              <a:ext uri="{FF2B5EF4-FFF2-40B4-BE49-F238E27FC236}">
                <a16:creationId xmlns:a16="http://schemas.microsoft.com/office/drawing/2014/main" id="{52BC5A59-60DF-41EB-900D-30180335959E}"/>
              </a:ext>
            </a:extLst>
          </p:cNvPr>
          <p:cNvSpPr>
            <a:spLocks noGrp="1"/>
          </p:cNvSpPr>
          <p:nvPr>
            <p:ph type="body" sz="quarter" idx="10"/>
          </p:nvPr>
        </p:nvSpPr>
        <p:spPr/>
        <p:txBody>
          <a:bodyPr/>
          <a:lstStyle/>
          <a:p>
            <a:r>
              <a:rPr lang="en-US" dirty="0"/>
              <a:t>The Pneumatic Machine</a:t>
            </a:r>
          </a:p>
          <a:p>
            <a:endParaRPr lang="en-US" dirty="0"/>
          </a:p>
        </p:txBody>
      </p:sp>
      <p:sp>
        <p:nvSpPr>
          <p:cNvPr id="4" name="Text Placeholder 3">
            <a:extLst>
              <a:ext uri="{FF2B5EF4-FFF2-40B4-BE49-F238E27FC236}">
                <a16:creationId xmlns:a16="http://schemas.microsoft.com/office/drawing/2014/main" id="{B18C0AF9-DDCA-4F76-94C0-24F0A7F8FED1}"/>
              </a:ext>
            </a:extLst>
          </p:cNvPr>
          <p:cNvSpPr>
            <a:spLocks noGrp="1"/>
          </p:cNvSpPr>
          <p:nvPr>
            <p:ph type="body" sz="quarter" idx="11"/>
          </p:nvPr>
        </p:nvSpPr>
        <p:spPr/>
        <p:txBody>
          <a:bodyPr/>
          <a:lstStyle/>
          <a:p>
            <a:pPr marL="0" indent="0">
              <a:buNone/>
            </a:pPr>
            <a:r>
              <a:rPr lang="en-US" dirty="0"/>
              <a:t>Simulation Dataset Description</a:t>
            </a:r>
          </a:p>
        </p:txBody>
      </p:sp>
      <p:grpSp>
        <p:nvGrpSpPr>
          <p:cNvPr id="197" name="Group 196">
            <a:extLst>
              <a:ext uri="{FF2B5EF4-FFF2-40B4-BE49-F238E27FC236}">
                <a16:creationId xmlns:a16="http://schemas.microsoft.com/office/drawing/2014/main" id="{3B5BE0D0-9B55-40F1-AC3F-38B003FFE979}"/>
              </a:ext>
            </a:extLst>
          </p:cNvPr>
          <p:cNvGrpSpPr/>
          <p:nvPr/>
        </p:nvGrpSpPr>
        <p:grpSpPr>
          <a:xfrm>
            <a:off x="755376" y="1464014"/>
            <a:ext cx="4969262" cy="4340437"/>
            <a:chOff x="1581457" y="1675906"/>
            <a:chExt cx="4381718" cy="4041795"/>
          </a:xfrm>
        </p:grpSpPr>
        <p:grpSp>
          <p:nvGrpSpPr>
            <p:cNvPr id="202" name="Gruppieren 23">
              <a:extLst>
                <a:ext uri="{FF2B5EF4-FFF2-40B4-BE49-F238E27FC236}">
                  <a16:creationId xmlns:a16="http://schemas.microsoft.com/office/drawing/2014/main" id="{242C1248-20A0-4033-AE6B-8E8F3D90F353}"/>
                </a:ext>
              </a:extLst>
            </p:cNvPr>
            <p:cNvGrpSpPr/>
            <p:nvPr/>
          </p:nvGrpSpPr>
          <p:grpSpPr>
            <a:xfrm>
              <a:off x="4166902" y="4913281"/>
              <a:ext cx="924380" cy="364057"/>
              <a:chOff x="2946175" y="3183883"/>
              <a:chExt cx="924380" cy="364057"/>
            </a:xfrm>
          </p:grpSpPr>
          <p:grpSp>
            <p:nvGrpSpPr>
              <p:cNvPr id="374" name="Gruppieren 24">
                <a:extLst>
                  <a:ext uri="{FF2B5EF4-FFF2-40B4-BE49-F238E27FC236}">
                    <a16:creationId xmlns:a16="http://schemas.microsoft.com/office/drawing/2014/main" id="{4397B5FA-4248-482A-A0C7-D6E231C28049}"/>
                  </a:ext>
                </a:extLst>
              </p:cNvPr>
              <p:cNvGrpSpPr/>
              <p:nvPr/>
            </p:nvGrpSpPr>
            <p:grpSpPr>
              <a:xfrm>
                <a:off x="2946175" y="3187940"/>
                <a:ext cx="360000" cy="360000"/>
                <a:chOff x="5875802" y="5727137"/>
                <a:chExt cx="360000" cy="360000"/>
              </a:xfrm>
            </p:grpSpPr>
            <p:sp>
              <p:nvSpPr>
                <p:cNvPr id="392" name="Rechteck 42">
                  <a:extLst>
                    <a:ext uri="{FF2B5EF4-FFF2-40B4-BE49-F238E27FC236}">
                      <a16:creationId xmlns:a16="http://schemas.microsoft.com/office/drawing/2014/main" id="{14D239FA-DEDF-4334-8698-4051A8FF5C3E}"/>
                    </a:ext>
                  </a:extLst>
                </p:cNvPr>
                <p:cNvSpPr/>
                <p:nvPr/>
              </p:nvSpPr>
              <p:spPr>
                <a:xfrm>
                  <a:off x="5875802" y="5727137"/>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93" name="Gruppieren 43">
                  <a:extLst>
                    <a:ext uri="{FF2B5EF4-FFF2-40B4-BE49-F238E27FC236}">
                      <a16:creationId xmlns:a16="http://schemas.microsoft.com/office/drawing/2014/main" id="{FEC8961C-6B43-4643-80C4-7F6405D94D0C}"/>
                    </a:ext>
                  </a:extLst>
                </p:cNvPr>
                <p:cNvGrpSpPr/>
                <p:nvPr/>
              </p:nvGrpSpPr>
              <p:grpSpPr>
                <a:xfrm rot="16200000">
                  <a:off x="5909316" y="6015137"/>
                  <a:ext cx="72000" cy="72000"/>
                  <a:chOff x="5763125" y="3214215"/>
                  <a:chExt cx="72000" cy="72000"/>
                </a:xfrm>
              </p:grpSpPr>
              <p:cxnSp>
                <p:nvCxnSpPr>
                  <p:cNvPr id="395" name="Gerader Verbinder 45">
                    <a:extLst>
                      <a:ext uri="{FF2B5EF4-FFF2-40B4-BE49-F238E27FC236}">
                        <a16:creationId xmlns:a16="http://schemas.microsoft.com/office/drawing/2014/main" id="{1F80ADA6-FEEE-48AC-B971-B5025B1E5F88}"/>
                      </a:ext>
                    </a:extLst>
                  </p:cNvPr>
                  <p:cNvCxnSpPr/>
                  <p:nvPr/>
                </p:nvCxnSpPr>
                <p:spPr>
                  <a:xfrm rot="5400000">
                    <a:off x="5799125" y="3214134"/>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Gerader Verbinder 46">
                    <a:extLst>
                      <a:ext uri="{FF2B5EF4-FFF2-40B4-BE49-F238E27FC236}">
                        <a16:creationId xmlns:a16="http://schemas.microsoft.com/office/drawing/2014/main" id="{EFC9051E-1D0D-458B-8219-BDC2C96DFAB7}"/>
                      </a:ext>
                    </a:extLst>
                  </p:cNvPr>
                  <p:cNvCxnSpPr/>
                  <p:nvPr/>
                </p:nvCxnSpPr>
                <p:spPr>
                  <a:xfrm rot="10800000">
                    <a:off x="5835125" y="321421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4" name="Gerade Verbindung mit Pfeil 44">
                  <a:extLst>
                    <a:ext uri="{FF2B5EF4-FFF2-40B4-BE49-F238E27FC236}">
                      <a16:creationId xmlns:a16="http://schemas.microsoft.com/office/drawing/2014/main" id="{FD3CA47B-B7A4-49A3-B68B-C497A4A1C5E9}"/>
                    </a:ext>
                  </a:extLst>
                </p:cNvPr>
                <p:cNvCxnSpPr/>
                <p:nvPr/>
              </p:nvCxnSpPr>
              <p:spPr>
                <a:xfrm>
                  <a:off x="5948455" y="5727137"/>
                  <a:ext cx="142648"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75" name="Gruppieren 25">
                <a:extLst>
                  <a:ext uri="{FF2B5EF4-FFF2-40B4-BE49-F238E27FC236}">
                    <a16:creationId xmlns:a16="http://schemas.microsoft.com/office/drawing/2014/main" id="{192D588C-DCC9-4BDD-A584-6E93C5DECC71}"/>
                  </a:ext>
                </a:extLst>
              </p:cNvPr>
              <p:cNvGrpSpPr/>
              <p:nvPr/>
            </p:nvGrpSpPr>
            <p:grpSpPr>
              <a:xfrm>
                <a:off x="3303861" y="3183883"/>
                <a:ext cx="360000" cy="364057"/>
                <a:chOff x="6727316" y="5737520"/>
                <a:chExt cx="360000" cy="364057"/>
              </a:xfrm>
            </p:grpSpPr>
            <p:sp>
              <p:nvSpPr>
                <p:cNvPr id="389" name="Rechteck 39">
                  <a:extLst>
                    <a:ext uri="{FF2B5EF4-FFF2-40B4-BE49-F238E27FC236}">
                      <a16:creationId xmlns:a16="http://schemas.microsoft.com/office/drawing/2014/main" id="{CD6226CA-C399-4A68-8C6A-5657ABF5DF43}"/>
                    </a:ext>
                  </a:extLst>
                </p:cNvPr>
                <p:cNvSpPr/>
                <p:nvPr/>
              </p:nvSpPr>
              <p:spPr>
                <a:xfrm>
                  <a:off x="6727316" y="5741577"/>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90" name="Gerade Verbindung mit Pfeil 40">
                  <a:extLst>
                    <a:ext uri="{FF2B5EF4-FFF2-40B4-BE49-F238E27FC236}">
                      <a16:creationId xmlns:a16="http://schemas.microsoft.com/office/drawing/2014/main" id="{DC639ABF-7DEF-4BDC-AE49-4291F9DB443C}"/>
                    </a:ext>
                  </a:extLst>
                </p:cNvPr>
                <p:cNvCxnSpPr>
                  <a:cxnSpLocks/>
                </p:cNvCxnSpPr>
                <p:nvPr/>
              </p:nvCxnSpPr>
              <p:spPr>
                <a:xfrm flipH="1" flipV="1">
                  <a:off x="6789130" y="5737520"/>
                  <a:ext cx="1031"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1" name="Gerade Verbindung mit Pfeil 41">
                  <a:extLst>
                    <a:ext uri="{FF2B5EF4-FFF2-40B4-BE49-F238E27FC236}">
                      <a16:creationId xmlns:a16="http://schemas.microsoft.com/office/drawing/2014/main" id="{2969AE58-6877-427E-A390-9707AE56E1FB}"/>
                    </a:ext>
                  </a:extLst>
                </p:cNvPr>
                <p:cNvCxnSpPr>
                  <a:cxnSpLocks/>
                  <a:endCxn id="389" idx="2"/>
                </p:cNvCxnSpPr>
                <p:nvPr/>
              </p:nvCxnSpPr>
              <p:spPr>
                <a:xfrm flipH="1">
                  <a:off x="6907316" y="5741577"/>
                  <a:ext cx="109536"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76" name="Gruppieren 26">
                <a:extLst>
                  <a:ext uri="{FF2B5EF4-FFF2-40B4-BE49-F238E27FC236}">
                    <a16:creationId xmlns:a16="http://schemas.microsoft.com/office/drawing/2014/main" id="{134184FB-3BEE-44D3-A9B7-2ED57ACB5343}"/>
                  </a:ext>
                </a:extLst>
              </p:cNvPr>
              <p:cNvGrpSpPr/>
              <p:nvPr/>
            </p:nvGrpSpPr>
            <p:grpSpPr>
              <a:xfrm flipH="1">
                <a:off x="3667310" y="3404411"/>
                <a:ext cx="203245" cy="137984"/>
                <a:chOff x="8200991" y="1924050"/>
                <a:chExt cx="232461" cy="137984"/>
              </a:xfrm>
            </p:grpSpPr>
            <p:grpSp>
              <p:nvGrpSpPr>
                <p:cNvPr id="377" name="Gruppieren 27">
                  <a:extLst>
                    <a:ext uri="{FF2B5EF4-FFF2-40B4-BE49-F238E27FC236}">
                      <a16:creationId xmlns:a16="http://schemas.microsoft.com/office/drawing/2014/main" id="{D8649510-CE45-4CD4-8C6A-CA02449E71C2}"/>
                    </a:ext>
                  </a:extLst>
                </p:cNvPr>
                <p:cNvGrpSpPr/>
                <p:nvPr/>
              </p:nvGrpSpPr>
              <p:grpSpPr>
                <a:xfrm>
                  <a:off x="8223405" y="1924050"/>
                  <a:ext cx="180693" cy="137984"/>
                  <a:chOff x="9292592" y="2501573"/>
                  <a:chExt cx="578936" cy="429452"/>
                </a:xfrm>
              </p:grpSpPr>
              <p:grpSp>
                <p:nvGrpSpPr>
                  <p:cNvPr id="380" name="Gruppieren 30">
                    <a:extLst>
                      <a:ext uri="{FF2B5EF4-FFF2-40B4-BE49-F238E27FC236}">
                        <a16:creationId xmlns:a16="http://schemas.microsoft.com/office/drawing/2014/main" id="{53817C03-E3AD-4CBF-8CAB-BE843EA4A514}"/>
                      </a:ext>
                    </a:extLst>
                  </p:cNvPr>
                  <p:cNvGrpSpPr/>
                  <p:nvPr/>
                </p:nvGrpSpPr>
                <p:grpSpPr>
                  <a:xfrm>
                    <a:off x="9689116" y="2501900"/>
                    <a:ext cx="182412" cy="424689"/>
                    <a:chOff x="9689116" y="2501900"/>
                    <a:chExt cx="182412" cy="424689"/>
                  </a:xfrm>
                </p:grpSpPr>
                <p:cxnSp>
                  <p:nvCxnSpPr>
                    <p:cNvPr id="387" name="Gerader Verbinder 37">
                      <a:extLst>
                        <a:ext uri="{FF2B5EF4-FFF2-40B4-BE49-F238E27FC236}">
                          <a16:creationId xmlns:a16="http://schemas.microsoft.com/office/drawing/2014/main" id="{C1FDD745-04F7-45B5-8479-D0BA3704213E}"/>
                        </a:ext>
                      </a:extLst>
                    </p:cNvPr>
                    <p:cNvCxnSpPr/>
                    <p:nvPr/>
                  </p:nvCxnSpPr>
                  <p:spPr>
                    <a:xfrm flipH="1">
                      <a:off x="9776279" y="2501900"/>
                      <a:ext cx="95249"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388" name="Gerader Verbinder 38">
                      <a:extLst>
                        <a:ext uri="{FF2B5EF4-FFF2-40B4-BE49-F238E27FC236}">
                          <a16:creationId xmlns:a16="http://schemas.microsoft.com/office/drawing/2014/main" id="{A098ECEF-7FE6-4CEF-992A-D1B28F1FEDD9}"/>
                        </a:ext>
                      </a:extLst>
                    </p:cNvPr>
                    <p:cNvCxnSpPr/>
                    <p:nvPr/>
                  </p:nvCxnSpPr>
                  <p:spPr>
                    <a:xfrm>
                      <a:off x="9689116" y="2502367"/>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nvGrpSpPr>
                  <p:cNvPr id="381" name="Gruppieren 31">
                    <a:extLst>
                      <a:ext uri="{FF2B5EF4-FFF2-40B4-BE49-F238E27FC236}">
                        <a16:creationId xmlns:a16="http://schemas.microsoft.com/office/drawing/2014/main" id="{B688B2A1-A802-4E82-93F8-6808671E9BCB}"/>
                      </a:ext>
                    </a:extLst>
                  </p:cNvPr>
                  <p:cNvGrpSpPr/>
                  <p:nvPr/>
                </p:nvGrpSpPr>
                <p:grpSpPr>
                  <a:xfrm>
                    <a:off x="9478580" y="2501573"/>
                    <a:ext cx="204631" cy="424689"/>
                    <a:chOff x="9667419" y="2501900"/>
                    <a:chExt cx="204631" cy="424689"/>
                  </a:xfrm>
                </p:grpSpPr>
                <p:cxnSp>
                  <p:nvCxnSpPr>
                    <p:cNvPr id="385" name="Gerader Verbinder 35">
                      <a:extLst>
                        <a:ext uri="{FF2B5EF4-FFF2-40B4-BE49-F238E27FC236}">
                          <a16:creationId xmlns:a16="http://schemas.microsoft.com/office/drawing/2014/main" id="{58475296-FC91-44AF-A038-F042F2E09720}"/>
                        </a:ext>
                      </a:extLst>
                    </p:cNvPr>
                    <p:cNvCxnSpPr/>
                    <p:nvPr/>
                  </p:nvCxnSpPr>
                  <p:spPr>
                    <a:xfrm flipH="1">
                      <a:off x="9776801" y="2501900"/>
                      <a:ext cx="95249"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386" name="Gerader Verbinder 36">
                      <a:extLst>
                        <a:ext uri="{FF2B5EF4-FFF2-40B4-BE49-F238E27FC236}">
                          <a16:creationId xmlns:a16="http://schemas.microsoft.com/office/drawing/2014/main" id="{57EB083A-9B6E-4677-A091-030982396C7A}"/>
                        </a:ext>
                      </a:extLst>
                    </p:cNvPr>
                    <p:cNvCxnSpPr/>
                    <p:nvPr/>
                  </p:nvCxnSpPr>
                  <p:spPr>
                    <a:xfrm>
                      <a:off x="9667419" y="2502367"/>
                      <a:ext cx="95252"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nvGrpSpPr>
                  <p:cNvPr id="382" name="Gruppieren 32">
                    <a:extLst>
                      <a:ext uri="{FF2B5EF4-FFF2-40B4-BE49-F238E27FC236}">
                        <a16:creationId xmlns:a16="http://schemas.microsoft.com/office/drawing/2014/main" id="{E72F0D05-87B4-4955-A52D-E1D729105DA4}"/>
                      </a:ext>
                    </a:extLst>
                  </p:cNvPr>
                  <p:cNvGrpSpPr/>
                  <p:nvPr/>
                </p:nvGrpSpPr>
                <p:grpSpPr>
                  <a:xfrm>
                    <a:off x="9292592" y="2506336"/>
                    <a:ext cx="193776" cy="424689"/>
                    <a:chOff x="9678281" y="2501900"/>
                    <a:chExt cx="193776" cy="424689"/>
                  </a:xfrm>
                </p:grpSpPr>
                <p:cxnSp>
                  <p:nvCxnSpPr>
                    <p:cNvPr id="383" name="Gerader Verbinder 33">
                      <a:extLst>
                        <a:ext uri="{FF2B5EF4-FFF2-40B4-BE49-F238E27FC236}">
                          <a16:creationId xmlns:a16="http://schemas.microsoft.com/office/drawing/2014/main" id="{0A515527-9DFD-44A4-8966-DD6C7F39E53F}"/>
                        </a:ext>
                      </a:extLst>
                    </p:cNvPr>
                    <p:cNvCxnSpPr/>
                    <p:nvPr/>
                  </p:nvCxnSpPr>
                  <p:spPr>
                    <a:xfrm flipH="1">
                      <a:off x="9776807" y="2501900"/>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384" name="Gerader Verbinder 34">
                      <a:extLst>
                        <a:ext uri="{FF2B5EF4-FFF2-40B4-BE49-F238E27FC236}">
                          <a16:creationId xmlns:a16="http://schemas.microsoft.com/office/drawing/2014/main" id="{3E39A3BB-1807-4A85-ADB0-3455A86CDD0E}"/>
                        </a:ext>
                      </a:extLst>
                    </p:cNvPr>
                    <p:cNvCxnSpPr/>
                    <p:nvPr/>
                  </p:nvCxnSpPr>
                  <p:spPr>
                    <a:xfrm>
                      <a:off x="9678281" y="2502367"/>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cxnSp>
              <p:nvCxnSpPr>
                <p:cNvPr id="378" name="Gerader Verbinder 28">
                  <a:extLst>
                    <a:ext uri="{FF2B5EF4-FFF2-40B4-BE49-F238E27FC236}">
                      <a16:creationId xmlns:a16="http://schemas.microsoft.com/office/drawing/2014/main" id="{D693FEF6-6F3B-4B80-AE75-5FE00C2050A5}"/>
                    </a:ext>
                  </a:extLst>
                </p:cNvPr>
                <p:cNvCxnSpPr/>
                <p:nvPr/>
              </p:nvCxnSpPr>
              <p:spPr>
                <a:xfrm flipH="1">
                  <a:off x="8200991" y="1924050"/>
                  <a:ext cx="22377" cy="793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Gerader Verbinder 29">
                  <a:extLst>
                    <a:ext uri="{FF2B5EF4-FFF2-40B4-BE49-F238E27FC236}">
                      <a16:creationId xmlns:a16="http://schemas.microsoft.com/office/drawing/2014/main" id="{2B1BC1FD-E4D2-4027-BCD9-7E1960F09B1D}"/>
                    </a:ext>
                  </a:extLst>
                </p:cNvPr>
                <p:cNvCxnSpPr/>
                <p:nvPr/>
              </p:nvCxnSpPr>
              <p:spPr>
                <a:xfrm>
                  <a:off x="8411075" y="1924050"/>
                  <a:ext cx="22377" cy="793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03" name="Gerade Verbindung mit Pfeil 47">
              <a:extLst>
                <a:ext uri="{FF2B5EF4-FFF2-40B4-BE49-F238E27FC236}">
                  <a16:creationId xmlns:a16="http://schemas.microsoft.com/office/drawing/2014/main" id="{653D7F14-2F94-4761-91F6-734F11BC9961}"/>
                </a:ext>
              </a:extLst>
            </p:cNvPr>
            <p:cNvCxnSpPr/>
            <p:nvPr/>
          </p:nvCxnSpPr>
          <p:spPr>
            <a:xfrm flipV="1">
              <a:off x="4469322" y="4917338"/>
              <a:ext cx="0"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4" name="Gerader Verbinder 48">
              <a:extLst>
                <a:ext uri="{FF2B5EF4-FFF2-40B4-BE49-F238E27FC236}">
                  <a16:creationId xmlns:a16="http://schemas.microsoft.com/office/drawing/2014/main" id="{063E8C72-3659-45D0-8871-B5E936AFE53D}"/>
                </a:ext>
              </a:extLst>
            </p:cNvPr>
            <p:cNvCxnSpPr/>
            <p:nvPr/>
          </p:nvCxnSpPr>
          <p:spPr>
            <a:xfrm>
              <a:off x="4813880" y="5204920"/>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r Verbinder 49">
              <a:extLst>
                <a:ext uri="{FF2B5EF4-FFF2-40B4-BE49-F238E27FC236}">
                  <a16:creationId xmlns:a16="http://schemas.microsoft.com/office/drawing/2014/main" id="{D52DE2FD-F213-40E4-A80F-FC84FF7230D3}"/>
                </a:ext>
              </a:extLst>
            </p:cNvPr>
            <p:cNvCxnSpPr/>
            <p:nvPr/>
          </p:nvCxnSpPr>
          <p:spPr>
            <a:xfrm rot="5400000">
              <a:off x="4813961" y="5168920"/>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 name="Gruppieren 50">
              <a:extLst>
                <a:ext uri="{FF2B5EF4-FFF2-40B4-BE49-F238E27FC236}">
                  <a16:creationId xmlns:a16="http://schemas.microsoft.com/office/drawing/2014/main" id="{46B515F7-0D80-4E97-A36F-288885AE4F86}"/>
                </a:ext>
              </a:extLst>
            </p:cNvPr>
            <p:cNvGrpSpPr/>
            <p:nvPr/>
          </p:nvGrpSpPr>
          <p:grpSpPr>
            <a:xfrm flipH="1">
              <a:off x="3941548" y="5127987"/>
              <a:ext cx="227155" cy="147948"/>
              <a:chOff x="6631639" y="3246142"/>
              <a:chExt cx="227155" cy="147948"/>
            </a:xfrm>
          </p:grpSpPr>
          <p:sp>
            <p:nvSpPr>
              <p:cNvPr id="372" name="Rechteck 51">
                <a:extLst>
                  <a:ext uri="{FF2B5EF4-FFF2-40B4-BE49-F238E27FC236}">
                    <a16:creationId xmlns:a16="http://schemas.microsoft.com/office/drawing/2014/main" id="{39CFC4B7-19F8-4A07-9D0C-44155D14EA68}"/>
                  </a:ext>
                </a:extLst>
              </p:cNvPr>
              <p:cNvSpPr/>
              <p:nvPr/>
            </p:nvSpPr>
            <p:spPr>
              <a:xfrm>
                <a:off x="6631639" y="3246142"/>
                <a:ext cx="227153" cy="1479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3" name="Gleichschenkliges Dreieck 52">
                <a:extLst>
                  <a:ext uri="{FF2B5EF4-FFF2-40B4-BE49-F238E27FC236}">
                    <a16:creationId xmlns:a16="http://schemas.microsoft.com/office/drawing/2014/main" id="{55E969BE-D6C7-4FAA-8702-49FC293CDB94}"/>
                  </a:ext>
                </a:extLst>
              </p:cNvPr>
              <p:cNvSpPr/>
              <p:nvPr/>
            </p:nvSpPr>
            <p:spPr>
              <a:xfrm rot="16200000" flipH="1">
                <a:off x="6731259" y="3262498"/>
                <a:ext cx="139834" cy="115236"/>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207" name="Gerader Verbinder 53">
              <a:extLst>
                <a:ext uri="{FF2B5EF4-FFF2-40B4-BE49-F238E27FC236}">
                  <a16:creationId xmlns:a16="http://schemas.microsoft.com/office/drawing/2014/main" id="{82B16536-759C-4FB9-B32B-37E9FA4D608C}"/>
                </a:ext>
              </a:extLst>
            </p:cNvPr>
            <p:cNvCxnSpPr>
              <a:cxnSpLocks/>
            </p:cNvCxnSpPr>
            <p:nvPr/>
          </p:nvCxnSpPr>
          <p:spPr>
            <a:xfrm>
              <a:off x="3705893" y="3992104"/>
              <a:ext cx="895889" cy="1141"/>
            </a:xfrm>
            <a:prstGeom prst="line">
              <a:avLst/>
            </a:prstGeom>
            <a:ln w="9525"/>
          </p:spPr>
          <p:style>
            <a:lnRef idx="1">
              <a:schemeClr val="dk1"/>
            </a:lnRef>
            <a:fillRef idx="0">
              <a:schemeClr val="dk1"/>
            </a:fillRef>
            <a:effectRef idx="0">
              <a:schemeClr val="dk1"/>
            </a:effectRef>
            <a:fontRef idx="minor">
              <a:schemeClr val="tx1"/>
            </a:fontRef>
          </p:style>
        </p:cxnSp>
        <p:sp>
          <p:nvSpPr>
            <p:cNvPr id="208" name="Rechteck 54">
              <a:extLst>
                <a:ext uri="{FF2B5EF4-FFF2-40B4-BE49-F238E27FC236}">
                  <a16:creationId xmlns:a16="http://schemas.microsoft.com/office/drawing/2014/main" id="{41AEA9FB-75F6-4D2B-A351-21165506D3FE}"/>
                </a:ext>
              </a:extLst>
            </p:cNvPr>
            <p:cNvSpPr/>
            <p:nvPr/>
          </p:nvSpPr>
          <p:spPr>
            <a:xfrm rot="5400000">
              <a:off x="3957866" y="3841809"/>
              <a:ext cx="181856"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12" name="Gerader Verbinder 55">
              <a:extLst>
                <a:ext uri="{FF2B5EF4-FFF2-40B4-BE49-F238E27FC236}">
                  <a16:creationId xmlns:a16="http://schemas.microsoft.com/office/drawing/2014/main" id="{50D26146-8DAA-4320-9EE0-F2045B9D50CC}"/>
                </a:ext>
              </a:extLst>
            </p:cNvPr>
            <p:cNvCxnSpPr>
              <a:cxnSpLocks/>
            </p:cNvCxnSpPr>
            <p:nvPr/>
          </p:nvCxnSpPr>
          <p:spPr>
            <a:xfrm rot="5400000" flipV="1">
              <a:off x="4841636" y="3650343"/>
              <a:ext cx="0" cy="685801"/>
            </a:xfrm>
            <a:prstGeom prst="line">
              <a:avLst/>
            </a:prstGeom>
            <a:ln w="9525"/>
          </p:spPr>
          <p:style>
            <a:lnRef idx="1">
              <a:schemeClr val="dk1"/>
            </a:lnRef>
            <a:fillRef idx="0">
              <a:schemeClr val="dk1"/>
            </a:fillRef>
            <a:effectRef idx="0">
              <a:schemeClr val="dk1"/>
            </a:effectRef>
            <a:fontRef idx="minor">
              <a:schemeClr val="tx1"/>
            </a:fontRef>
          </p:style>
        </p:cxnSp>
        <p:sp>
          <p:nvSpPr>
            <p:cNvPr id="215" name="Rechteck 56">
              <a:extLst>
                <a:ext uri="{FF2B5EF4-FFF2-40B4-BE49-F238E27FC236}">
                  <a16:creationId xmlns:a16="http://schemas.microsoft.com/office/drawing/2014/main" id="{3F50000D-5BE5-4657-98B5-2B3442D2ED48}"/>
                </a:ext>
              </a:extLst>
            </p:cNvPr>
            <p:cNvSpPr/>
            <p:nvPr/>
          </p:nvSpPr>
          <p:spPr>
            <a:xfrm rot="5400000">
              <a:off x="4757460" y="3839840"/>
              <a:ext cx="168352"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6" name="Ellipse 57">
              <a:extLst>
                <a:ext uri="{FF2B5EF4-FFF2-40B4-BE49-F238E27FC236}">
                  <a16:creationId xmlns:a16="http://schemas.microsoft.com/office/drawing/2014/main" id="{C318F6D8-D494-4416-8619-8F104339D597}"/>
                </a:ext>
              </a:extLst>
            </p:cNvPr>
            <p:cNvSpPr/>
            <p:nvPr/>
          </p:nvSpPr>
          <p:spPr>
            <a:xfrm>
              <a:off x="4441421" y="3965864"/>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7" name="Ellipse 58">
              <a:extLst>
                <a:ext uri="{FF2B5EF4-FFF2-40B4-BE49-F238E27FC236}">
                  <a16:creationId xmlns:a16="http://schemas.microsoft.com/office/drawing/2014/main" id="{B1514578-F9CF-41D5-B1C0-87BD5DC177E3}"/>
                </a:ext>
              </a:extLst>
            </p:cNvPr>
            <p:cNvSpPr/>
            <p:nvPr/>
          </p:nvSpPr>
          <p:spPr>
            <a:xfrm>
              <a:off x="3685893" y="3971556"/>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8" name="Ellipse 59">
              <a:extLst>
                <a:ext uri="{FF2B5EF4-FFF2-40B4-BE49-F238E27FC236}">
                  <a16:creationId xmlns:a16="http://schemas.microsoft.com/office/drawing/2014/main" id="{FE7E53AD-D9D8-40FC-8301-0463B340150B}"/>
                </a:ext>
              </a:extLst>
            </p:cNvPr>
            <p:cNvSpPr/>
            <p:nvPr/>
          </p:nvSpPr>
          <p:spPr>
            <a:xfrm>
              <a:off x="5176868" y="3973385"/>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19" name="Gruppieren 60">
              <a:extLst>
                <a:ext uri="{FF2B5EF4-FFF2-40B4-BE49-F238E27FC236}">
                  <a16:creationId xmlns:a16="http://schemas.microsoft.com/office/drawing/2014/main" id="{F3CDE53F-0D4F-4AF2-B3B1-6B78EBDD3206}"/>
                </a:ext>
              </a:extLst>
            </p:cNvPr>
            <p:cNvGrpSpPr>
              <a:grpSpLocks noChangeAspect="1"/>
            </p:cNvGrpSpPr>
            <p:nvPr/>
          </p:nvGrpSpPr>
          <p:grpSpPr>
            <a:xfrm>
              <a:off x="4071234" y="2484467"/>
              <a:ext cx="180000" cy="180000"/>
              <a:chOff x="6082262" y="5407571"/>
              <a:chExt cx="360000" cy="360000"/>
            </a:xfrm>
          </p:grpSpPr>
          <p:sp>
            <p:nvSpPr>
              <p:cNvPr id="367" name="Rechteck 61">
                <a:extLst>
                  <a:ext uri="{FF2B5EF4-FFF2-40B4-BE49-F238E27FC236}">
                    <a16:creationId xmlns:a16="http://schemas.microsoft.com/office/drawing/2014/main" id="{68348B60-3999-46A1-85B6-FF67F2489C1B}"/>
                  </a:ext>
                </a:extLst>
              </p:cNvPr>
              <p:cNvSpPr/>
              <p:nvPr/>
            </p:nvSpPr>
            <p:spPr>
              <a:xfrm rot="5400000">
                <a:off x="6082262" y="5407571"/>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68" name="Gerader Verbinder 62">
                <a:extLst>
                  <a:ext uri="{FF2B5EF4-FFF2-40B4-BE49-F238E27FC236}">
                    <a16:creationId xmlns:a16="http://schemas.microsoft.com/office/drawing/2014/main" id="{FEF2C2BC-C5C9-4A83-89EC-9668BC06F217}"/>
                  </a:ext>
                </a:extLst>
              </p:cNvPr>
              <p:cNvCxnSpPr/>
              <p:nvPr/>
            </p:nvCxnSpPr>
            <p:spPr>
              <a:xfrm flipH="1">
                <a:off x="6370262" y="5587571"/>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Gerader Verbinder 63">
                <a:extLst>
                  <a:ext uri="{FF2B5EF4-FFF2-40B4-BE49-F238E27FC236}">
                    <a16:creationId xmlns:a16="http://schemas.microsoft.com/office/drawing/2014/main" id="{E6A0E7E0-A4F1-44C5-BD12-34AC707BD595}"/>
                  </a:ext>
                </a:extLst>
              </p:cNvPr>
              <p:cNvCxnSpPr/>
              <p:nvPr/>
            </p:nvCxnSpPr>
            <p:spPr>
              <a:xfrm rot="5400000">
                <a:off x="6118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Gerader Verbinder 64">
                <a:extLst>
                  <a:ext uri="{FF2B5EF4-FFF2-40B4-BE49-F238E27FC236}">
                    <a16:creationId xmlns:a16="http://schemas.microsoft.com/office/drawing/2014/main" id="{9EC2444E-B998-42DA-B7D4-84CFEB6473AD}"/>
                  </a:ext>
                </a:extLst>
              </p:cNvPr>
              <p:cNvCxnSpPr/>
              <p:nvPr/>
            </p:nvCxnSpPr>
            <p:spPr>
              <a:xfrm rot="10800000">
                <a:off x="6370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Gerader Verbinder 65">
                <a:extLst>
                  <a:ext uri="{FF2B5EF4-FFF2-40B4-BE49-F238E27FC236}">
                    <a16:creationId xmlns:a16="http://schemas.microsoft.com/office/drawing/2014/main" id="{7BA80C0A-D4DF-46BB-B11B-7FD967F4F599}"/>
                  </a:ext>
                </a:extLst>
              </p:cNvPr>
              <p:cNvCxnSpPr/>
              <p:nvPr/>
            </p:nvCxnSpPr>
            <p:spPr>
              <a:xfrm rot="10800000">
                <a:off x="6154262" y="5551652"/>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0" name="Gruppieren 66">
              <a:extLst>
                <a:ext uri="{FF2B5EF4-FFF2-40B4-BE49-F238E27FC236}">
                  <a16:creationId xmlns:a16="http://schemas.microsoft.com/office/drawing/2014/main" id="{7DC7F7BF-6ECE-41AC-B1F5-4379217DBDD2}"/>
                </a:ext>
              </a:extLst>
            </p:cNvPr>
            <p:cNvGrpSpPr>
              <a:grpSpLocks noChangeAspect="1"/>
            </p:cNvGrpSpPr>
            <p:nvPr/>
          </p:nvGrpSpPr>
          <p:grpSpPr>
            <a:xfrm rot="10800000">
              <a:off x="4105534" y="2842303"/>
              <a:ext cx="126513" cy="131576"/>
              <a:chOff x="1677503" y="3919462"/>
              <a:chExt cx="253025" cy="263152"/>
            </a:xfrm>
          </p:grpSpPr>
          <p:sp>
            <p:nvSpPr>
              <p:cNvPr id="364" name="Rechteck 67">
                <a:extLst>
                  <a:ext uri="{FF2B5EF4-FFF2-40B4-BE49-F238E27FC236}">
                    <a16:creationId xmlns:a16="http://schemas.microsoft.com/office/drawing/2014/main" id="{11465460-7F01-420E-B2B6-5D87E5782803}"/>
                  </a:ext>
                </a:extLst>
              </p:cNvPr>
              <p:cNvSpPr/>
              <p:nvPr/>
            </p:nvSpPr>
            <p:spPr>
              <a:xfrm rot="16200000">
                <a:off x="1710901" y="4036964"/>
                <a:ext cx="227153" cy="641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65" name="Gerader Verbinder 68">
                <a:extLst>
                  <a:ext uri="{FF2B5EF4-FFF2-40B4-BE49-F238E27FC236}">
                    <a16:creationId xmlns:a16="http://schemas.microsoft.com/office/drawing/2014/main" id="{3EB73432-9F66-4A2E-B733-1CF0423E2C9F}"/>
                  </a:ext>
                </a:extLst>
              </p:cNvPr>
              <p:cNvCxnSpPr>
                <a:endCxn id="366" idx="4"/>
              </p:cNvCxnSpPr>
              <p:nvPr/>
            </p:nvCxnSpPr>
            <p:spPr>
              <a:xfrm flipH="1">
                <a:off x="1749503" y="3955462"/>
                <a:ext cx="1810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66" name="Ellipse 69">
                <a:extLst>
                  <a:ext uri="{FF2B5EF4-FFF2-40B4-BE49-F238E27FC236}">
                    <a16:creationId xmlns:a16="http://schemas.microsoft.com/office/drawing/2014/main" id="{CB7B8C6C-1333-4587-B0CE-FCD484226D2E}"/>
                  </a:ext>
                </a:extLst>
              </p:cNvPr>
              <p:cNvSpPr/>
              <p:nvPr/>
            </p:nvSpPr>
            <p:spPr>
              <a:xfrm rot="16200000">
                <a:off x="1677503" y="3919462"/>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21" name="Gruppieren 70">
              <a:extLst>
                <a:ext uri="{FF2B5EF4-FFF2-40B4-BE49-F238E27FC236}">
                  <a16:creationId xmlns:a16="http://schemas.microsoft.com/office/drawing/2014/main" id="{F29F5907-1F58-421D-B9E3-8312A324B341}"/>
                </a:ext>
              </a:extLst>
            </p:cNvPr>
            <p:cNvGrpSpPr>
              <a:grpSpLocks noChangeAspect="1"/>
            </p:cNvGrpSpPr>
            <p:nvPr/>
          </p:nvGrpSpPr>
          <p:grpSpPr>
            <a:xfrm rot="16200000">
              <a:off x="4068575" y="2664910"/>
              <a:ext cx="180000" cy="180000"/>
              <a:chOff x="6304932" y="3154570"/>
              <a:chExt cx="360000" cy="360000"/>
            </a:xfrm>
          </p:grpSpPr>
          <p:sp>
            <p:nvSpPr>
              <p:cNvPr id="362" name="Rechteck 71">
                <a:extLst>
                  <a:ext uri="{FF2B5EF4-FFF2-40B4-BE49-F238E27FC236}">
                    <a16:creationId xmlns:a16="http://schemas.microsoft.com/office/drawing/2014/main" id="{268C7671-9E4B-46BB-BE1D-DBBEE0BAEC29}"/>
                  </a:ext>
                </a:extLst>
              </p:cNvPr>
              <p:cNvSpPr/>
              <p:nvPr/>
            </p:nvSpPr>
            <p:spPr>
              <a:xfrm>
                <a:off x="6304932" y="315457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63" name="Gerade Verbindung mit Pfeil 72">
                <a:extLst>
                  <a:ext uri="{FF2B5EF4-FFF2-40B4-BE49-F238E27FC236}">
                    <a16:creationId xmlns:a16="http://schemas.microsoft.com/office/drawing/2014/main" id="{15C1114E-3CE3-403D-BE2B-4A0407697F5E}"/>
                  </a:ext>
                </a:extLst>
              </p:cNvPr>
              <p:cNvCxnSpPr>
                <a:stCxn id="362" idx="2"/>
                <a:endCxn id="362" idx="0"/>
              </p:cNvCxnSpPr>
              <p:nvPr/>
            </p:nvCxnSpPr>
            <p:spPr>
              <a:xfrm flipV="1">
                <a:off x="6484932" y="3154570"/>
                <a:ext cx="0" cy="360000"/>
              </a:xfrm>
              <a:prstGeom prst="straightConnector1">
                <a:avLst/>
              </a:prstGeom>
              <a:ln w="9525">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222" name="Gerader Verbinder 73">
              <a:extLst>
                <a:ext uri="{FF2B5EF4-FFF2-40B4-BE49-F238E27FC236}">
                  <a16:creationId xmlns:a16="http://schemas.microsoft.com/office/drawing/2014/main" id="{000A8F7B-184C-4001-A7C7-91ECDF28EE44}"/>
                </a:ext>
              </a:extLst>
            </p:cNvPr>
            <p:cNvCxnSpPr>
              <a:cxnSpLocks/>
            </p:cNvCxnSpPr>
            <p:nvPr/>
          </p:nvCxnSpPr>
          <p:spPr>
            <a:xfrm flipH="1" flipV="1">
              <a:off x="4804858" y="4688334"/>
              <a:ext cx="3352" cy="2666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r Verbinder 74">
              <a:extLst>
                <a:ext uri="{FF2B5EF4-FFF2-40B4-BE49-F238E27FC236}">
                  <a16:creationId xmlns:a16="http://schemas.microsoft.com/office/drawing/2014/main" id="{28FA608C-4258-4A86-94F1-D1FAE0B32EC1}"/>
                </a:ext>
              </a:extLst>
            </p:cNvPr>
            <p:cNvCxnSpPr>
              <a:cxnSpLocks/>
            </p:cNvCxnSpPr>
            <p:nvPr/>
          </p:nvCxnSpPr>
          <p:spPr>
            <a:xfrm>
              <a:off x="4804614" y="4687642"/>
              <a:ext cx="392649" cy="6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r Verbinder 75">
              <a:extLst>
                <a:ext uri="{FF2B5EF4-FFF2-40B4-BE49-F238E27FC236}">
                  <a16:creationId xmlns:a16="http://schemas.microsoft.com/office/drawing/2014/main" id="{069C2575-7276-42F8-91C1-9C1B3D320150}"/>
                </a:ext>
              </a:extLst>
            </p:cNvPr>
            <p:cNvCxnSpPr>
              <a:cxnSpLocks/>
            </p:cNvCxnSpPr>
            <p:nvPr/>
          </p:nvCxnSpPr>
          <p:spPr>
            <a:xfrm>
              <a:off x="5197264" y="4595083"/>
              <a:ext cx="0" cy="92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r Verbinder 76">
              <a:extLst>
                <a:ext uri="{FF2B5EF4-FFF2-40B4-BE49-F238E27FC236}">
                  <a16:creationId xmlns:a16="http://schemas.microsoft.com/office/drawing/2014/main" id="{4B247730-AA0E-4EB0-9993-8C5BB7FE8A54}"/>
                </a:ext>
              </a:extLst>
            </p:cNvPr>
            <p:cNvCxnSpPr>
              <a:cxnSpLocks/>
            </p:cNvCxnSpPr>
            <p:nvPr/>
          </p:nvCxnSpPr>
          <p:spPr>
            <a:xfrm flipV="1">
              <a:off x="4586403" y="4687642"/>
              <a:ext cx="0" cy="2215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r Verbinder 77">
              <a:extLst>
                <a:ext uri="{FF2B5EF4-FFF2-40B4-BE49-F238E27FC236}">
                  <a16:creationId xmlns:a16="http://schemas.microsoft.com/office/drawing/2014/main" id="{7EB9C5ED-34F4-4173-9782-45A2D3A8597C}"/>
                </a:ext>
              </a:extLst>
            </p:cNvPr>
            <p:cNvCxnSpPr>
              <a:cxnSpLocks/>
            </p:cNvCxnSpPr>
            <p:nvPr/>
          </p:nvCxnSpPr>
          <p:spPr>
            <a:xfrm flipH="1">
              <a:off x="3702879" y="4687642"/>
              <a:ext cx="88712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r Verbinder 78">
              <a:extLst>
                <a:ext uri="{FF2B5EF4-FFF2-40B4-BE49-F238E27FC236}">
                  <a16:creationId xmlns:a16="http://schemas.microsoft.com/office/drawing/2014/main" id="{9635DC9A-0A7F-4631-A007-A32A60B60967}"/>
                </a:ext>
              </a:extLst>
            </p:cNvPr>
            <p:cNvCxnSpPr/>
            <p:nvPr/>
          </p:nvCxnSpPr>
          <p:spPr>
            <a:xfrm>
              <a:off x="3704166" y="4595083"/>
              <a:ext cx="0" cy="92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r Verbinder 79">
              <a:extLst>
                <a:ext uri="{FF2B5EF4-FFF2-40B4-BE49-F238E27FC236}">
                  <a16:creationId xmlns:a16="http://schemas.microsoft.com/office/drawing/2014/main" id="{EAD30A3F-134B-4494-88C9-BDB406DFBD65}"/>
                </a:ext>
              </a:extLst>
            </p:cNvPr>
            <p:cNvCxnSpPr>
              <a:cxnSpLocks/>
            </p:cNvCxnSpPr>
            <p:nvPr/>
          </p:nvCxnSpPr>
          <p:spPr>
            <a:xfrm>
              <a:off x="3752164" y="3511203"/>
              <a:ext cx="72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Bogen 80">
              <a:extLst>
                <a:ext uri="{FF2B5EF4-FFF2-40B4-BE49-F238E27FC236}">
                  <a16:creationId xmlns:a16="http://schemas.microsoft.com/office/drawing/2014/main" id="{1ADB7925-E6D9-4CBA-B7B3-9BF7C6E925AE}"/>
                </a:ext>
              </a:extLst>
            </p:cNvPr>
            <p:cNvSpPr/>
            <p:nvPr/>
          </p:nvSpPr>
          <p:spPr>
            <a:xfrm>
              <a:off x="3648820" y="3460709"/>
              <a:ext cx="108000" cy="108000"/>
            </a:xfrm>
            <a:prstGeom prst="arc">
              <a:avLst>
                <a:gd name="adj1" fmla="val 11165752"/>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cxnSp>
          <p:nvCxnSpPr>
            <p:cNvPr id="230" name="Gerader Verbinder 81">
              <a:extLst>
                <a:ext uri="{FF2B5EF4-FFF2-40B4-BE49-F238E27FC236}">
                  <a16:creationId xmlns:a16="http://schemas.microsoft.com/office/drawing/2014/main" id="{22223050-6CAA-46E1-8D39-D2291623B32F}"/>
                </a:ext>
              </a:extLst>
            </p:cNvPr>
            <p:cNvCxnSpPr>
              <a:cxnSpLocks/>
              <a:stCxn id="350" idx="0"/>
            </p:cNvCxnSpPr>
            <p:nvPr/>
          </p:nvCxnSpPr>
          <p:spPr>
            <a:xfrm>
              <a:off x="2718711" y="3510958"/>
              <a:ext cx="9313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31" name="Rechteck 82">
              <a:extLst>
                <a:ext uri="{FF2B5EF4-FFF2-40B4-BE49-F238E27FC236}">
                  <a16:creationId xmlns:a16="http://schemas.microsoft.com/office/drawing/2014/main" id="{CCF4DF21-3B62-471F-9C2D-AF5ABB18110B}"/>
                </a:ext>
              </a:extLst>
            </p:cNvPr>
            <p:cNvSpPr/>
            <p:nvPr/>
          </p:nvSpPr>
          <p:spPr>
            <a:xfrm>
              <a:off x="3445549" y="423370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32" name="Gerade Verbindung mit Pfeil 83">
              <a:extLst>
                <a:ext uri="{FF2B5EF4-FFF2-40B4-BE49-F238E27FC236}">
                  <a16:creationId xmlns:a16="http://schemas.microsoft.com/office/drawing/2014/main" id="{990BCAFE-9DF2-4B75-AF78-9951F3E66C57}"/>
                </a:ext>
              </a:extLst>
            </p:cNvPr>
            <p:cNvCxnSpPr>
              <a:cxnSpLocks/>
            </p:cNvCxnSpPr>
            <p:nvPr/>
          </p:nvCxnSpPr>
          <p:spPr>
            <a:xfrm>
              <a:off x="3707035" y="4233700"/>
              <a:ext cx="0" cy="360000"/>
            </a:xfrm>
            <a:prstGeom prst="straightConnector1">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Ellipse 84">
              <a:extLst>
                <a:ext uri="{FF2B5EF4-FFF2-40B4-BE49-F238E27FC236}">
                  <a16:creationId xmlns:a16="http://schemas.microsoft.com/office/drawing/2014/main" id="{8CB43026-C4F6-429F-8656-2A8EA858F4B3}"/>
                </a:ext>
              </a:extLst>
            </p:cNvPr>
            <p:cNvSpPr/>
            <p:nvPr/>
          </p:nvSpPr>
          <p:spPr>
            <a:xfrm>
              <a:off x="3500581" y="4374908"/>
              <a:ext cx="69665" cy="6966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cxnSp>
          <p:nvCxnSpPr>
            <p:cNvPr id="234" name="Gerader Verbinder 85">
              <a:extLst>
                <a:ext uri="{FF2B5EF4-FFF2-40B4-BE49-F238E27FC236}">
                  <a16:creationId xmlns:a16="http://schemas.microsoft.com/office/drawing/2014/main" id="{F03DB252-6017-4EF6-9C73-71956489B69A}"/>
                </a:ext>
              </a:extLst>
            </p:cNvPr>
            <p:cNvCxnSpPr>
              <a:cxnSpLocks/>
              <a:endCxn id="233" idx="0"/>
            </p:cNvCxnSpPr>
            <p:nvPr/>
          </p:nvCxnSpPr>
          <p:spPr>
            <a:xfrm>
              <a:off x="3535414" y="4314088"/>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Gerader Verbinder 86">
              <a:extLst>
                <a:ext uri="{FF2B5EF4-FFF2-40B4-BE49-F238E27FC236}">
                  <a16:creationId xmlns:a16="http://schemas.microsoft.com/office/drawing/2014/main" id="{49E26E29-1C1F-46CF-A64C-4A6B51375195}"/>
                </a:ext>
              </a:extLst>
            </p:cNvPr>
            <p:cNvCxnSpPr/>
            <p:nvPr/>
          </p:nvCxnSpPr>
          <p:spPr>
            <a:xfrm flipH="1" flipV="1">
              <a:off x="3480117" y="4412628"/>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r Verbinder 87">
              <a:extLst>
                <a:ext uri="{FF2B5EF4-FFF2-40B4-BE49-F238E27FC236}">
                  <a16:creationId xmlns:a16="http://schemas.microsoft.com/office/drawing/2014/main" id="{27E67CF0-DBE6-4140-9A21-93C1A799627D}"/>
                </a:ext>
              </a:extLst>
            </p:cNvPr>
            <p:cNvCxnSpPr/>
            <p:nvPr/>
          </p:nvCxnSpPr>
          <p:spPr>
            <a:xfrm flipH="1">
              <a:off x="3535413" y="4412628"/>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37" name="Freihandform 1163">
              <a:extLst>
                <a:ext uri="{FF2B5EF4-FFF2-40B4-BE49-F238E27FC236}">
                  <a16:creationId xmlns:a16="http://schemas.microsoft.com/office/drawing/2014/main" id="{A1B272DD-8536-424C-9A7E-DC00ABC12E0F}"/>
                </a:ext>
              </a:extLst>
            </p:cNvPr>
            <p:cNvSpPr/>
            <p:nvPr/>
          </p:nvSpPr>
          <p:spPr>
            <a:xfrm>
              <a:off x="3664670" y="4373379"/>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8" name="Freihandform 1164">
              <a:extLst>
                <a:ext uri="{FF2B5EF4-FFF2-40B4-BE49-F238E27FC236}">
                  <a16:creationId xmlns:a16="http://schemas.microsoft.com/office/drawing/2014/main" id="{158629B7-01F9-4AF9-B033-68F502D67108}"/>
                </a:ext>
              </a:extLst>
            </p:cNvPr>
            <p:cNvSpPr/>
            <p:nvPr/>
          </p:nvSpPr>
          <p:spPr>
            <a:xfrm flipH="1">
              <a:off x="3718187" y="4373379"/>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39" name="Gerader Verbinder 90">
              <a:extLst>
                <a:ext uri="{FF2B5EF4-FFF2-40B4-BE49-F238E27FC236}">
                  <a16:creationId xmlns:a16="http://schemas.microsoft.com/office/drawing/2014/main" id="{6DD2C26A-E630-414D-AB5D-27A7215F14DB}"/>
                </a:ext>
              </a:extLst>
            </p:cNvPr>
            <p:cNvCxnSpPr>
              <a:cxnSpLocks/>
            </p:cNvCxnSpPr>
            <p:nvPr/>
          </p:nvCxnSpPr>
          <p:spPr>
            <a:xfrm>
              <a:off x="3535413" y="4467925"/>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0" name="Ellipse 91">
              <a:extLst>
                <a:ext uri="{FF2B5EF4-FFF2-40B4-BE49-F238E27FC236}">
                  <a16:creationId xmlns:a16="http://schemas.microsoft.com/office/drawing/2014/main" id="{78703667-BD3B-4B12-8BE0-D173D23F4103}"/>
                </a:ext>
              </a:extLst>
            </p:cNvPr>
            <p:cNvSpPr/>
            <p:nvPr/>
          </p:nvSpPr>
          <p:spPr>
            <a:xfrm>
              <a:off x="3689281" y="4297038"/>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1" name="Ellipse 92">
              <a:extLst>
                <a:ext uri="{FF2B5EF4-FFF2-40B4-BE49-F238E27FC236}">
                  <a16:creationId xmlns:a16="http://schemas.microsoft.com/office/drawing/2014/main" id="{D176B1BE-6DD6-444F-AF28-45769FEC8EFB}"/>
                </a:ext>
              </a:extLst>
            </p:cNvPr>
            <p:cNvSpPr/>
            <p:nvPr/>
          </p:nvSpPr>
          <p:spPr>
            <a:xfrm>
              <a:off x="3689281" y="4508840"/>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2" name="Gerader Verbinder 93">
              <a:extLst>
                <a:ext uri="{FF2B5EF4-FFF2-40B4-BE49-F238E27FC236}">
                  <a16:creationId xmlns:a16="http://schemas.microsoft.com/office/drawing/2014/main" id="{166D2640-F9C5-4CAF-ABDE-210CC1B07E0A}"/>
                </a:ext>
              </a:extLst>
            </p:cNvPr>
            <p:cNvCxnSpPr>
              <a:cxnSpLocks/>
              <a:endCxn id="240" idx="2"/>
            </p:cNvCxnSpPr>
            <p:nvPr/>
          </p:nvCxnSpPr>
          <p:spPr>
            <a:xfrm>
              <a:off x="3535413" y="4314088"/>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r Verbinder 94">
              <a:extLst>
                <a:ext uri="{FF2B5EF4-FFF2-40B4-BE49-F238E27FC236}">
                  <a16:creationId xmlns:a16="http://schemas.microsoft.com/office/drawing/2014/main" id="{99E5F5C4-D820-45BF-A401-DFB9320ADBF1}"/>
                </a:ext>
              </a:extLst>
            </p:cNvPr>
            <p:cNvCxnSpPr>
              <a:cxnSpLocks/>
            </p:cNvCxnSpPr>
            <p:nvPr/>
          </p:nvCxnSpPr>
          <p:spPr>
            <a:xfrm>
              <a:off x="3537592" y="4525723"/>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Rechteck 95">
              <a:extLst>
                <a:ext uri="{FF2B5EF4-FFF2-40B4-BE49-F238E27FC236}">
                  <a16:creationId xmlns:a16="http://schemas.microsoft.com/office/drawing/2014/main" id="{60174756-351A-4F84-A51C-002B3B8A65C0}"/>
                </a:ext>
              </a:extLst>
            </p:cNvPr>
            <p:cNvSpPr/>
            <p:nvPr/>
          </p:nvSpPr>
          <p:spPr>
            <a:xfrm>
              <a:off x="4942873" y="4229288"/>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45" name="Gerade Verbindung mit Pfeil 96">
              <a:extLst>
                <a:ext uri="{FF2B5EF4-FFF2-40B4-BE49-F238E27FC236}">
                  <a16:creationId xmlns:a16="http://schemas.microsoft.com/office/drawing/2014/main" id="{2A4372BA-AF9B-43EF-86B6-69C27C103ACF}"/>
                </a:ext>
              </a:extLst>
            </p:cNvPr>
            <p:cNvCxnSpPr>
              <a:cxnSpLocks/>
            </p:cNvCxnSpPr>
            <p:nvPr/>
          </p:nvCxnSpPr>
          <p:spPr>
            <a:xfrm>
              <a:off x="5204359" y="4229288"/>
              <a:ext cx="0" cy="360000"/>
            </a:xfrm>
            <a:prstGeom prst="straightConnector1">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Ellipse 97">
              <a:extLst>
                <a:ext uri="{FF2B5EF4-FFF2-40B4-BE49-F238E27FC236}">
                  <a16:creationId xmlns:a16="http://schemas.microsoft.com/office/drawing/2014/main" id="{8ABF788A-DB58-4F21-A122-BAB550F54F2D}"/>
                </a:ext>
              </a:extLst>
            </p:cNvPr>
            <p:cNvSpPr/>
            <p:nvPr/>
          </p:nvSpPr>
          <p:spPr>
            <a:xfrm>
              <a:off x="4997905" y="4370496"/>
              <a:ext cx="69665" cy="6966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cxnSp>
          <p:nvCxnSpPr>
            <p:cNvPr id="247" name="Gerader Verbinder 98">
              <a:extLst>
                <a:ext uri="{FF2B5EF4-FFF2-40B4-BE49-F238E27FC236}">
                  <a16:creationId xmlns:a16="http://schemas.microsoft.com/office/drawing/2014/main" id="{901A3DF1-FB2C-4579-8FFD-45D1938B8A2D}"/>
                </a:ext>
              </a:extLst>
            </p:cNvPr>
            <p:cNvCxnSpPr>
              <a:cxnSpLocks/>
              <a:endCxn id="246" idx="0"/>
            </p:cNvCxnSpPr>
            <p:nvPr/>
          </p:nvCxnSpPr>
          <p:spPr>
            <a:xfrm>
              <a:off x="5032738" y="4309676"/>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r Verbinder 99">
              <a:extLst>
                <a:ext uri="{FF2B5EF4-FFF2-40B4-BE49-F238E27FC236}">
                  <a16:creationId xmlns:a16="http://schemas.microsoft.com/office/drawing/2014/main" id="{0F6FAAD9-6819-4126-9811-A30AFB053842}"/>
                </a:ext>
              </a:extLst>
            </p:cNvPr>
            <p:cNvCxnSpPr/>
            <p:nvPr/>
          </p:nvCxnSpPr>
          <p:spPr>
            <a:xfrm flipH="1" flipV="1">
              <a:off x="4977441" y="4408216"/>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Gerader Verbinder 100">
              <a:extLst>
                <a:ext uri="{FF2B5EF4-FFF2-40B4-BE49-F238E27FC236}">
                  <a16:creationId xmlns:a16="http://schemas.microsoft.com/office/drawing/2014/main" id="{B31761FF-899E-4C28-92B4-5C17E411DA87}"/>
                </a:ext>
              </a:extLst>
            </p:cNvPr>
            <p:cNvCxnSpPr/>
            <p:nvPr/>
          </p:nvCxnSpPr>
          <p:spPr>
            <a:xfrm flipH="1">
              <a:off x="5032737" y="4408216"/>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0" name="Freihandform 1163">
              <a:extLst>
                <a:ext uri="{FF2B5EF4-FFF2-40B4-BE49-F238E27FC236}">
                  <a16:creationId xmlns:a16="http://schemas.microsoft.com/office/drawing/2014/main" id="{6C017F5A-1E75-4FB2-A10A-A1E1F1F960F5}"/>
                </a:ext>
              </a:extLst>
            </p:cNvPr>
            <p:cNvSpPr/>
            <p:nvPr/>
          </p:nvSpPr>
          <p:spPr>
            <a:xfrm>
              <a:off x="5161994" y="4368967"/>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1" name="Freihandform 1164">
              <a:extLst>
                <a:ext uri="{FF2B5EF4-FFF2-40B4-BE49-F238E27FC236}">
                  <a16:creationId xmlns:a16="http://schemas.microsoft.com/office/drawing/2014/main" id="{95D87E23-D1E2-41F0-849E-B6D1F2E1096D}"/>
                </a:ext>
              </a:extLst>
            </p:cNvPr>
            <p:cNvSpPr/>
            <p:nvPr/>
          </p:nvSpPr>
          <p:spPr>
            <a:xfrm flipH="1">
              <a:off x="5215511" y="4368967"/>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52" name="Gerader Verbinder 103">
              <a:extLst>
                <a:ext uri="{FF2B5EF4-FFF2-40B4-BE49-F238E27FC236}">
                  <a16:creationId xmlns:a16="http://schemas.microsoft.com/office/drawing/2014/main" id="{CEA93D4D-1E3C-4BD0-BF09-6A65E3297893}"/>
                </a:ext>
              </a:extLst>
            </p:cNvPr>
            <p:cNvCxnSpPr>
              <a:cxnSpLocks/>
            </p:cNvCxnSpPr>
            <p:nvPr/>
          </p:nvCxnSpPr>
          <p:spPr>
            <a:xfrm>
              <a:off x="5032737" y="4463513"/>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Ellipse 104">
              <a:extLst>
                <a:ext uri="{FF2B5EF4-FFF2-40B4-BE49-F238E27FC236}">
                  <a16:creationId xmlns:a16="http://schemas.microsoft.com/office/drawing/2014/main" id="{46C1D821-7560-43BC-A586-9E2248DCB8AE}"/>
                </a:ext>
              </a:extLst>
            </p:cNvPr>
            <p:cNvSpPr/>
            <p:nvPr/>
          </p:nvSpPr>
          <p:spPr>
            <a:xfrm>
              <a:off x="5186605" y="4292626"/>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 name="Ellipse 105">
              <a:extLst>
                <a:ext uri="{FF2B5EF4-FFF2-40B4-BE49-F238E27FC236}">
                  <a16:creationId xmlns:a16="http://schemas.microsoft.com/office/drawing/2014/main" id="{7D5C13B9-9E02-4524-89CB-5F1ED7E11CF0}"/>
                </a:ext>
              </a:extLst>
            </p:cNvPr>
            <p:cNvSpPr/>
            <p:nvPr/>
          </p:nvSpPr>
          <p:spPr>
            <a:xfrm>
              <a:off x="5186605" y="4504428"/>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55" name="Gerader Verbinder 106">
              <a:extLst>
                <a:ext uri="{FF2B5EF4-FFF2-40B4-BE49-F238E27FC236}">
                  <a16:creationId xmlns:a16="http://schemas.microsoft.com/office/drawing/2014/main" id="{1ADCC78B-D83C-44D3-8094-F855CA99EE38}"/>
                </a:ext>
              </a:extLst>
            </p:cNvPr>
            <p:cNvCxnSpPr>
              <a:cxnSpLocks/>
              <a:endCxn id="253" idx="2"/>
            </p:cNvCxnSpPr>
            <p:nvPr/>
          </p:nvCxnSpPr>
          <p:spPr>
            <a:xfrm>
              <a:off x="5032737" y="4309676"/>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r Verbinder 107">
              <a:extLst>
                <a:ext uri="{FF2B5EF4-FFF2-40B4-BE49-F238E27FC236}">
                  <a16:creationId xmlns:a16="http://schemas.microsoft.com/office/drawing/2014/main" id="{61A60EB7-6F34-4865-9822-42BB9766838D}"/>
                </a:ext>
              </a:extLst>
            </p:cNvPr>
            <p:cNvCxnSpPr>
              <a:cxnSpLocks/>
            </p:cNvCxnSpPr>
            <p:nvPr/>
          </p:nvCxnSpPr>
          <p:spPr>
            <a:xfrm>
              <a:off x="5034916" y="4521311"/>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r Verbinder 108">
              <a:extLst>
                <a:ext uri="{FF2B5EF4-FFF2-40B4-BE49-F238E27FC236}">
                  <a16:creationId xmlns:a16="http://schemas.microsoft.com/office/drawing/2014/main" id="{38E24514-CA57-46AA-941B-7F40EB33B76A}"/>
                </a:ext>
              </a:extLst>
            </p:cNvPr>
            <p:cNvCxnSpPr>
              <a:cxnSpLocks/>
              <a:stCxn id="253" idx="0"/>
            </p:cNvCxnSpPr>
            <p:nvPr/>
          </p:nvCxnSpPr>
          <p:spPr>
            <a:xfrm flipV="1">
              <a:off x="5204605" y="2186628"/>
              <a:ext cx="527" cy="210599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8" name="Gruppieren 109">
              <a:extLst>
                <a:ext uri="{FF2B5EF4-FFF2-40B4-BE49-F238E27FC236}">
                  <a16:creationId xmlns:a16="http://schemas.microsoft.com/office/drawing/2014/main" id="{096CF17E-72D6-4623-817C-3BA1C90C2651}"/>
                </a:ext>
              </a:extLst>
            </p:cNvPr>
            <p:cNvGrpSpPr/>
            <p:nvPr/>
          </p:nvGrpSpPr>
          <p:grpSpPr>
            <a:xfrm rot="5400000" flipV="1">
              <a:off x="3897413" y="868468"/>
              <a:ext cx="504000" cy="2232000"/>
              <a:chOff x="2265480" y="5032475"/>
              <a:chExt cx="419101" cy="1181681"/>
            </a:xfrm>
          </p:grpSpPr>
          <p:sp>
            <p:nvSpPr>
              <p:cNvPr id="355" name="Zylinder">
                <a:extLst>
                  <a:ext uri="{FF2B5EF4-FFF2-40B4-BE49-F238E27FC236}">
                    <a16:creationId xmlns:a16="http://schemas.microsoft.com/office/drawing/2014/main" id="{76DE6425-57CE-4801-94F5-EF094D271303}"/>
                  </a:ext>
                </a:extLst>
              </p:cNvPr>
              <p:cNvSpPr/>
              <p:nvPr/>
            </p:nvSpPr>
            <p:spPr>
              <a:xfrm>
                <a:off x="2265480" y="5345845"/>
                <a:ext cx="419100" cy="86831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6" name="Zylinder">
                <a:extLst>
                  <a:ext uri="{FF2B5EF4-FFF2-40B4-BE49-F238E27FC236}">
                    <a16:creationId xmlns:a16="http://schemas.microsoft.com/office/drawing/2014/main" id="{69317AEE-F427-4925-9E06-1F0138C616C3}"/>
                  </a:ext>
                </a:extLst>
              </p:cNvPr>
              <p:cNvSpPr/>
              <p:nvPr/>
            </p:nvSpPr>
            <p:spPr>
              <a:xfrm>
                <a:off x="2265480" y="5907138"/>
                <a:ext cx="419100" cy="30701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7" name="Gleichschenkliges Dreieck 112">
                <a:extLst>
                  <a:ext uri="{FF2B5EF4-FFF2-40B4-BE49-F238E27FC236}">
                    <a16:creationId xmlns:a16="http://schemas.microsoft.com/office/drawing/2014/main" id="{08DD1380-2CE2-4F63-89B1-E3A1D0F7EC53}"/>
                  </a:ext>
                </a:extLst>
              </p:cNvPr>
              <p:cNvSpPr/>
              <p:nvPr/>
            </p:nvSpPr>
            <p:spPr>
              <a:xfrm rot="16200000">
                <a:off x="2612145" y="6139913"/>
                <a:ext cx="73431" cy="71438"/>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8" name="Gleichschenkliges Dreieck 113">
                <a:extLst>
                  <a:ext uri="{FF2B5EF4-FFF2-40B4-BE49-F238E27FC236}">
                    <a16:creationId xmlns:a16="http://schemas.microsoft.com/office/drawing/2014/main" id="{D7BA2627-D056-4DDD-8B43-2C2E294226B0}"/>
                  </a:ext>
                </a:extLst>
              </p:cNvPr>
              <p:cNvSpPr/>
              <p:nvPr/>
            </p:nvSpPr>
            <p:spPr>
              <a:xfrm rot="16200000">
                <a:off x="2612146" y="5351203"/>
                <a:ext cx="73431" cy="71438"/>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59" name="Gruppieren 114">
                <a:extLst>
                  <a:ext uri="{FF2B5EF4-FFF2-40B4-BE49-F238E27FC236}">
                    <a16:creationId xmlns:a16="http://schemas.microsoft.com/office/drawing/2014/main" id="{5C3FDD0C-26A6-47CD-A2E0-76F6F03E97B9}"/>
                  </a:ext>
                </a:extLst>
              </p:cNvPr>
              <p:cNvGrpSpPr/>
              <p:nvPr/>
            </p:nvGrpSpPr>
            <p:grpSpPr>
              <a:xfrm>
                <a:off x="2265480" y="5032475"/>
                <a:ext cx="419100" cy="917866"/>
                <a:chOff x="3780101" y="569296"/>
                <a:chExt cx="419100" cy="917866"/>
              </a:xfrm>
            </p:grpSpPr>
            <p:sp>
              <p:nvSpPr>
                <p:cNvPr id="360" name="Rechteck 115">
                  <a:extLst>
                    <a:ext uri="{FF2B5EF4-FFF2-40B4-BE49-F238E27FC236}">
                      <a16:creationId xmlns:a16="http://schemas.microsoft.com/office/drawing/2014/main" id="{7BEC61D9-9C80-4994-9661-11478968985F}"/>
                    </a:ext>
                  </a:extLst>
                </p:cNvPr>
                <p:cNvSpPr/>
                <p:nvPr/>
              </p:nvSpPr>
              <p:spPr>
                <a:xfrm>
                  <a:off x="3935041" y="569296"/>
                  <a:ext cx="107481" cy="864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1" name="Rechteck 116">
                  <a:extLst>
                    <a:ext uri="{FF2B5EF4-FFF2-40B4-BE49-F238E27FC236}">
                      <a16:creationId xmlns:a16="http://schemas.microsoft.com/office/drawing/2014/main" id="{926629F2-FB09-4C73-97DA-032A02A5B71A}"/>
                    </a:ext>
                  </a:extLst>
                </p:cNvPr>
                <p:cNvSpPr/>
                <p:nvPr/>
              </p:nvSpPr>
              <p:spPr>
                <a:xfrm>
                  <a:off x="3780101" y="1379162"/>
                  <a:ext cx="419100" cy="108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59" name="Rechteck 117">
              <a:extLst>
                <a:ext uri="{FF2B5EF4-FFF2-40B4-BE49-F238E27FC236}">
                  <a16:creationId xmlns:a16="http://schemas.microsoft.com/office/drawing/2014/main" id="{F27C20A8-82C3-4B8A-B644-F02581C4FDF2}"/>
                </a:ext>
              </a:extLst>
            </p:cNvPr>
            <p:cNvSpPr/>
            <p:nvPr/>
          </p:nvSpPr>
          <p:spPr>
            <a:xfrm>
              <a:off x="2173794" y="1723656"/>
              <a:ext cx="743415" cy="57243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Times New Roman" panose="02020603050405020304" pitchFamily="18" charset="0"/>
                  <a:cs typeface="Times New Roman" panose="02020603050405020304" pitchFamily="18" charset="0"/>
                </a:rPr>
                <a:t>mL</a:t>
              </a:r>
            </a:p>
          </p:txBody>
        </p:sp>
        <p:sp>
          <p:nvSpPr>
            <p:cNvPr id="260" name="Ellipse 118">
              <a:extLst>
                <a:ext uri="{FF2B5EF4-FFF2-40B4-BE49-F238E27FC236}">
                  <a16:creationId xmlns:a16="http://schemas.microsoft.com/office/drawing/2014/main" id="{FE319092-098E-45FB-837F-90F3A532CD64}"/>
                </a:ext>
              </a:extLst>
            </p:cNvPr>
            <p:cNvSpPr/>
            <p:nvPr/>
          </p:nvSpPr>
          <p:spPr>
            <a:xfrm>
              <a:off x="2921041" y="1931812"/>
              <a:ext cx="108000" cy="1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1" name="Ellipse 119">
              <a:extLst>
                <a:ext uri="{FF2B5EF4-FFF2-40B4-BE49-F238E27FC236}">
                  <a16:creationId xmlns:a16="http://schemas.microsoft.com/office/drawing/2014/main" id="{9F4299FE-9857-4276-B611-3F894030FBED}"/>
                </a:ext>
              </a:extLst>
            </p:cNvPr>
            <p:cNvSpPr/>
            <p:nvPr/>
          </p:nvSpPr>
          <p:spPr>
            <a:xfrm>
              <a:off x="2173794"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2" name="Ellipse 120">
              <a:extLst>
                <a:ext uri="{FF2B5EF4-FFF2-40B4-BE49-F238E27FC236}">
                  <a16:creationId xmlns:a16="http://schemas.microsoft.com/office/drawing/2014/main" id="{103AE743-F467-4EEF-AA89-14A3DC92A94B}"/>
                </a:ext>
              </a:extLst>
            </p:cNvPr>
            <p:cNvSpPr/>
            <p:nvPr/>
          </p:nvSpPr>
          <p:spPr>
            <a:xfrm>
              <a:off x="2388661"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3" name="Ellipse 121">
              <a:extLst>
                <a:ext uri="{FF2B5EF4-FFF2-40B4-BE49-F238E27FC236}">
                  <a16:creationId xmlns:a16="http://schemas.microsoft.com/office/drawing/2014/main" id="{78F2B477-5171-4994-B2B0-56D8A879F998}"/>
                </a:ext>
              </a:extLst>
            </p:cNvPr>
            <p:cNvSpPr/>
            <p:nvPr/>
          </p:nvSpPr>
          <p:spPr>
            <a:xfrm>
              <a:off x="2599611"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4" name="Ellipse 122">
              <a:extLst>
                <a:ext uri="{FF2B5EF4-FFF2-40B4-BE49-F238E27FC236}">
                  <a16:creationId xmlns:a16="http://schemas.microsoft.com/office/drawing/2014/main" id="{5B9430BE-D63C-494D-9134-4F0CE213F2F0}"/>
                </a:ext>
              </a:extLst>
            </p:cNvPr>
            <p:cNvSpPr/>
            <p:nvPr/>
          </p:nvSpPr>
          <p:spPr>
            <a:xfrm>
              <a:off x="2792174"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5" name="Gerade Verbindung mit Pfeil 123">
              <a:extLst>
                <a:ext uri="{FF2B5EF4-FFF2-40B4-BE49-F238E27FC236}">
                  <a16:creationId xmlns:a16="http://schemas.microsoft.com/office/drawing/2014/main" id="{A1C82E1B-4CB3-422B-B1A5-22B0E6F98B00}"/>
                </a:ext>
              </a:extLst>
            </p:cNvPr>
            <p:cNvCxnSpPr>
              <a:cxnSpLocks/>
            </p:cNvCxnSpPr>
            <p:nvPr/>
          </p:nvCxnSpPr>
          <p:spPr>
            <a:xfrm flipH="1">
              <a:off x="2366603" y="1675906"/>
              <a:ext cx="3263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6" name="Gerader Verbinder 124">
              <a:extLst>
                <a:ext uri="{FF2B5EF4-FFF2-40B4-BE49-F238E27FC236}">
                  <a16:creationId xmlns:a16="http://schemas.microsoft.com/office/drawing/2014/main" id="{FBEBA9A6-0EFC-4A08-BE14-01825019DD15}"/>
                </a:ext>
              </a:extLst>
            </p:cNvPr>
            <p:cNvCxnSpPr>
              <a:cxnSpLocks/>
            </p:cNvCxnSpPr>
            <p:nvPr/>
          </p:nvCxnSpPr>
          <p:spPr>
            <a:xfrm flipH="1" flipV="1">
              <a:off x="3703831" y="2170552"/>
              <a:ext cx="3450" cy="20601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echteck 125">
              <a:extLst>
                <a:ext uri="{FF2B5EF4-FFF2-40B4-BE49-F238E27FC236}">
                  <a16:creationId xmlns:a16="http://schemas.microsoft.com/office/drawing/2014/main" id="{1DFFA0EC-58F8-499C-99B2-40567355553D}"/>
                </a:ext>
              </a:extLst>
            </p:cNvPr>
            <p:cNvSpPr/>
            <p:nvPr/>
          </p:nvSpPr>
          <p:spPr>
            <a:xfrm rot="5400000">
              <a:off x="4672636" y="2422498"/>
              <a:ext cx="168352"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68" name="Gerader Verbinder 126">
              <a:extLst>
                <a:ext uri="{FF2B5EF4-FFF2-40B4-BE49-F238E27FC236}">
                  <a16:creationId xmlns:a16="http://schemas.microsoft.com/office/drawing/2014/main" id="{9FE39621-465E-4948-ADBF-5BEB33C25A51}"/>
                </a:ext>
              </a:extLst>
            </p:cNvPr>
            <p:cNvCxnSpPr>
              <a:cxnSpLocks/>
              <a:endCxn id="267" idx="2"/>
            </p:cNvCxnSpPr>
            <p:nvPr/>
          </p:nvCxnSpPr>
          <p:spPr>
            <a:xfrm flipV="1">
              <a:off x="4169571" y="2574733"/>
              <a:ext cx="43500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Gerader Verbinder 127">
              <a:extLst>
                <a:ext uri="{FF2B5EF4-FFF2-40B4-BE49-F238E27FC236}">
                  <a16:creationId xmlns:a16="http://schemas.microsoft.com/office/drawing/2014/main" id="{8DA78A22-C3DF-4C9F-A081-B6F80E5D32EC}"/>
                </a:ext>
              </a:extLst>
            </p:cNvPr>
            <p:cNvCxnSpPr>
              <a:cxnSpLocks/>
              <a:stCxn id="267" idx="0"/>
            </p:cNvCxnSpPr>
            <p:nvPr/>
          </p:nvCxnSpPr>
          <p:spPr>
            <a:xfrm flipV="1">
              <a:off x="4909047" y="2572243"/>
              <a:ext cx="12275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Gerader Verbinder 128">
              <a:extLst>
                <a:ext uri="{FF2B5EF4-FFF2-40B4-BE49-F238E27FC236}">
                  <a16:creationId xmlns:a16="http://schemas.microsoft.com/office/drawing/2014/main" id="{CCBE8C97-ADCB-4E5A-ABE5-F190F19223D5}"/>
                </a:ext>
              </a:extLst>
            </p:cNvPr>
            <p:cNvCxnSpPr>
              <a:cxnSpLocks/>
            </p:cNvCxnSpPr>
            <p:nvPr/>
          </p:nvCxnSpPr>
          <p:spPr>
            <a:xfrm flipH="1">
              <a:off x="3928065" y="2574467"/>
              <a:ext cx="144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Ellipse 129">
              <a:extLst>
                <a:ext uri="{FF2B5EF4-FFF2-40B4-BE49-F238E27FC236}">
                  <a16:creationId xmlns:a16="http://schemas.microsoft.com/office/drawing/2014/main" id="{02659DC1-DDAE-43F3-854F-25D337DD3EB2}"/>
                </a:ext>
              </a:extLst>
            </p:cNvPr>
            <p:cNvSpPr/>
            <p:nvPr/>
          </p:nvSpPr>
          <p:spPr>
            <a:xfrm>
              <a:off x="4441421" y="2551750"/>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72" name="Gerader Verbinder 130">
              <a:extLst>
                <a:ext uri="{FF2B5EF4-FFF2-40B4-BE49-F238E27FC236}">
                  <a16:creationId xmlns:a16="http://schemas.microsoft.com/office/drawing/2014/main" id="{A0E9366F-46AD-4AED-B8E8-9CB4EDB1E551}"/>
                </a:ext>
              </a:extLst>
            </p:cNvPr>
            <p:cNvCxnSpPr>
              <a:cxnSpLocks/>
              <a:stCxn id="273" idx="4"/>
            </p:cNvCxnSpPr>
            <p:nvPr/>
          </p:nvCxnSpPr>
          <p:spPr>
            <a:xfrm flipH="1" flipV="1">
              <a:off x="4467359" y="2574467"/>
              <a:ext cx="1020" cy="9609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Ellipse 131">
              <a:extLst>
                <a:ext uri="{FF2B5EF4-FFF2-40B4-BE49-F238E27FC236}">
                  <a16:creationId xmlns:a16="http://schemas.microsoft.com/office/drawing/2014/main" id="{0F9D56EE-50DB-401B-ADEC-46683DC8F4D5}"/>
                </a:ext>
              </a:extLst>
            </p:cNvPr>
            <p:cNvSpPr/>
            <p:nvPr/>
          </p:nvSpPr>
          <p:spPr>
            <a:xfrm>
              <a:off x="4444979" y="3488659"/>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74" name="Gruppieren 132">
              <a:extLst>
                <a:ext uri="{FF2B5EF4-FFF2-40B4-BE49-F238E27FC236}">
                  <a16:creationId xmlns:a16="http://schemas.microsoft.com/office/drawing/2014/main" id="{A95D0A5F-CE38-43FF-8AA7-F104F50F7A41}"/>
                </a:ext>
              </a:extLst>
            </p:cNvPr>
            <p:cNvGrpSpPr/>
            <p:nvPr/>
          </p:nvGrpSpPr>
          <p:grpSpPr>
            <a:xfrm>
              <a:off x="2358711" y="3330958"/>
              <a:ext cx="360000" cy="360000"/>
              <a:chOff x="6082262" y="5407571"/>
              <a:chExt cx="360000" cy="360000"/>
            </a:xfrm>
          </p:grpSpPr>
          <p:sp>
            <p:nvSpPr>
              <p:cNvPr id="350" name="Rechteck 133">
                <a:extLst>
                  <a:ext uri="{FF2B5EF4-FFF2-40B4-BE49-F238E27FC236}">
                    <a16:creationId xmlns:a16="http://schemas.microsoft.com/office/drawing/2014/main" id="{41894A57-F9C6-4981-9AB7-438D74A426A0}"/>
                  </a:ext>
                </a:extLst>
              </p:cNvPr>
              <p:cNvSpPr/>
              <p:nvPr/>
            </p:nvSpPr>
            <p:spPr>
              <a:xfrm rot="5400000">
                <a:off x="6082262" y="5407571"/>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51" name="Gerader Verbinder 134">
                <a:extLst>
                  <a:ext uri="{FF2B5EF4-FFF2-40B4-BE49-F238E27FC236}">
                    <a16:creationId xmlns:a16="http://schemas.microsoft.com/office/drawing/2014/main" id="{53C6809A-7695-46DD-90A2-8B917EEC287A}"/>
                  </a:ext>
                </a:extLst>
              </p:cNvPr>
              <p:cNvCxnSpPr/>
              <p:nvPr/>
            </p:nvCxnSpPr>
            <p:spPr>
              <a:xfrm flipH="1">
                <a:off x="6370262" y="5587571"/>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Gerader Verbinder 135">
                <a:extLst>
                  <a:ext uri="{FF2B5EF4-FFF2-40B4-BE49-F238E27FC236}">
                    <a16:creationId xmlns:a16="http://schemas.microsoft.com/office/drawing/2014/main" id="{9D791D7D-6D72-492D-B44F-5171EAA061D0}"/>
                  </a:ext>
                </a:extLst>
              </p:cNvPr>
              <p:cNvCxnSpPr/>
              <p:nvPr/>
            </p:nvCxnSpPr>
            <p:spPr>
              <a:xfrm rot="5400000">
                <a:off x="6118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Gerader Verbinder 136">
                <a:extLst>
                  <a:ext uri="{FF2B5EF4-FFF2-40B4-BE49-F238E27FC236}">
                    <a16:creationId xmlns:a16="http://schemas.microsoft.com/office/drawing/2014/main" id="{1746CDBC-F091-43F5-A81E-188AE19A5CE6}"/>
                  </a:ext>
                </a:extLst>
              </p:cNvPr>
              <p:cNvCxnSpPr/>
              <p:nvPr/>
            </p:nvCxnSpPr>
            <p:spPr>
              <a:xfrm rot="10800000">
                <a:off x="6370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Gerader Verbinder 137">
                <a:extLst>
                  <a:ext uri="{FF2B5EF4-FFF2-40B4-BE49-F238E27FC236}">
                    <a16:creationId xmlns:a16="http://schemas.microsoft.com/office/drawing/2014/main" id="{F05B4BE6-1BC1-4921-8B62-7DDBE48FCEEC}"/>
                  </a:ext>
                </a:extLst>
              </p:cNvPr>
              <p:cNvCxnSpPr/>
              <p:nvPr/>
            </p:nvCxnSpPr>
            <p:spPr>
              <a:xfrm rot="10800000">
                <a:off x="6154262" y="5551652"/>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 name="Gruppieren 138">
              <a:extLst>
                <a:ext uri="{FF2B5EF4-FFF2-40B4-BE49-F238E27FC236}">
                  <a16:creationId xmlns:a16="http://schemas.microsoft.com/office/drawing/2014/main" id="{796534B1-355E-4E38-8FF7-A476AC3FFB3B}"/>
                </a:ext>
              </a:extLst>
            </p:cNvPr>
            <p:cNvGrpSpPr/>
            <p:nvPr/>
          </p:nvGrpSpPr>
          <p:grpSpPr>
            <a:xfrm rot="10800000">
              <a:off x="2428666" y="4037855"/>
              <a:ext cx="253025" cy="263152"/>
              <a:chOff x="1677503" y="3919462"/>
              <a:chExt cx="253025" cy="263152"/>
            </a:xfrm>
          </p:grpSpPr>
          <p:sp>
            <p:nvSpPr>
              <p:cNvPr id="347" name="Rechteck 139">
                <a:extLst>
                  <a:ext uri="{FF2B5EF4-FFF2-40B4-BE49-F238E27FC236}">
                    <a16:creationId xmlns:a16="http://schemas.microsoft.com/office/drawing/2014/main" id="{1EC9B97B-85BE-4D40-A547-82E669B386B8}"/>
                  </a:ext>
                </a:extLst>
              </p:cNvPr>
              <p:cNvSpPr/>
              <p:nvPr/>
            </p:nvSpPr>
            <p:spPr>
              <a:xfrm rot="16200000">
                <a:off x="1710901" y="4036964"/>
                <a:ext cx="227153" cy="641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48" name="Gerader Verbinder 140">
                <a:extLst>
                  <a:ext uri="{FF2B5EF4-FFF2-40B4-BE49-F238E27FC236}">
                    <a16:creationId xmlns:a16="http://schemas.microsoft.com/office/drawing/2014/main" id="{8303AC49-18B1-4C7B-B025-991F1B43EC8B}"/>
                  </a:ext>
                </a:extLst>
              </p:cNvPr>
              <p:cNvCxnSpPr>
                <a:endCxn id="349" idx="4"/>
              </p:cNvCxnSpPr>
              <p:nvPr/>
            </p:nvCxnSpPr>
            <p:spPr>
              <a:xfrm flipH="1">
                <a:off x="1749503" y="3955462"/>
                <a:ext cx="1810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Ellipse 141">
                <a:extLst>
                  <a:ext uri="{FF2B5EF4-FFF2-40B4-BE49-F238E27FC236}">
                    <a16:creationId xmlns:a16="http://schemas.microsoft.com/office/drawing/2014/main" id="{246C155A-96B0-46EF-BFE8-E2EEAF7AA78C}"/>
                  </a:ext>
                </a:extLst>
              </p:cNvPr>
              <p:cNvSpPr/>
              <p:nvPr/>
            </p:nvSpPr>
            <p:spPr>
              <a:xfrm rot="16200000">
                <a:off x="1677503" y="3919462"/>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76" name="Gruppieren 142">
              <a:extLst>
                <a:ext uri="{FF2B5EF4-FFF2-40B4-BE49-F238E27FC236}">
                  <a16:creationId xmlns:a16="http://schemas.microsoft.com/office/drawing/2014/main" id="{0BFEB459-7365-4CD7-BAD6-CAD0D2D851BD}"/>
                </a:ext>
              </a:extLst>
            </p:cNvPr>
            <p:cNvGrpSpPr/>
            <p:nvPr/>
          </p:nvGrpSpPr>
          <p:grpSpPr>
            <a:xfrm rot="16200000">
              <a:off x="2358711" y="3685725"/>
              <a:ext cx="360000" cy="360000"/>
              <a:chOff x="6304932" y="3154570"/>
              <a:chExt cx="360000" cy="360000"/>
            </a:xfrm>
          </p:grpSpPr>
          <p:sp>
            <p:nvSpPr>
              <p:cNvPr id="345" name="Rechteck 143">
                <a:extLst>
                  <a:ext uri="{FF2B5EF4-FFF2-40B4-BE49-F238E27FC236}">
                    <a16:creationId xmlns:a16="http://schemas.microsoft.com/office/drawing/2014/main" id="{5DA02128-1417-47D4-A4DA-4E0EB855461A}"/>
                  </a:ext>
                </a:extLst>
              </p:cNvPr>
              <p:cNvSpPr/>
              <p:nvPr/>
            </p:nvSpPr>
            <p:spPr>
              <a:xfrm>
                <a:off x="6304932" y="315457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46" name="Gerade Verbindung mit Pfeil 144">
                <a:extLst>
                  <a:ext uri="{FF2B5EF4-FFF2-40B4-BE49-F238E27FC236}">
                    <a16:creationId xmlns:a16="http://schemas.microsoft.com/office/drawing/2014/main" id="{B4827400-71BA-440F-AF78-A5A4E9C90027}"/>
                  </a:ext>
                </a:extLst>
              </p:cNvPr>
              <p:cNvCxnSpPr>
                <a:stCxn id="345" idx="2"/>
                <a:endCxn id="345" idx="0"/>
              </p:cNvCxnSpPr>
              <p:nvPr/>
            </p:nvCxnSpPr>
            <p:spPr>
              <a:xfrm flipV="1">
                <a:off x="6484932" y="3154570"/>
                <a:ext cx="0"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77" name="Gruppieren 145">
              <a:extLst>
                <a:ext uri="{FF2B5EF4-FFF2-40B4-BE49-F238E27FC236}">
                  <a16:creationId xmlns:a16="http://schemas.microsoft.com/office/drawing/2014/main" id="{0A6BE61E-B573-4815-BD75-86E18D8FBA0B}"/>
                </a:ext>
              </a:extLst>
            </p:cNvPr>
            <p:cNvGrpSpPr/>
            <p:nvPr/>
          </p:nvGrpSpPr>
          <p:grpSpPr>
            <a:xfrm>
              <a:off x="1686344" y="3757764"/>
              <a:ext cx="592575" cy="250600"/>
              <a:chOff x="4075031" y="1427534"/>
              <a:chExt cx="867040" cy="366671"/>
            </a:xfrm>
          </p:grpSpPr>
          <p:sp>
            <p:nvSpPr>
              <p:cNvPr id="342" name="Ellipse 146">
                <a:extLst>
                  <a:ext uri="{FF2B5EF4-FFF2-40B4-BE49-F238E27FC236}">
                    <a16:creationId xmlns:a16="http://schemas.microsoft.com/office/drawing/2014/main" id="{383326CD-E3F9-4DC5-B756-AE4F52739F86}"/>
                  </a:ext>
                </a:extLst>
              </p:cNvPr>
              <p:cNvSpPr/>
              <p:nvPr/>
            </p:nvSpPr>
            <p:spPr>
              <a:xfrm>
                <a:off x="4328161" y="1434205"/>
                <a:ext cx="360000" cy="360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Bogen 147">
                <a:extLst>
                  <a:ext uri="{FF2B5EF4-FFF2-40B4-BE49-F238E27FC236}">
                    <a16:creationId xmlns:a16="http://schemas.microsoft.com/office/drawing/2014/main" id="{4142FA02-AA9B-4026-A329-69505D84E2B6}"/>
                  </a:ext>
                </a:extLst>
              </p:cNvPr>
              <p:cNvSpPr/>
              <p:nvPr/>
            </p:nvSpPr>
            <p:spPr>
              <a:xfrm rot="2700000">
                <a:off x="4075031" y="1431924"/>
                <a:ext cx="360000" cy="360000"/>
              </a:xfrm>
              <a:prstGeom prst="arc">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4" name="Bogen 148">
                <a:extLst>
                  <a:ext uri="{FF2B5EF4-FFF2-40B4-BE49-F238E27FC236}">
                    <a16:creationId xmlns:a16="http://schemas.microsoft.com/office/drawing/2014/main" id="{24C8FF6E-62DD-4780-BDC2-66AA12B5F9BA}"/>
                  </a:ext>
                </a:extLst>
              </p:cNvPr>
              <p:cNvSpPr/>
              <p:nvPr/>
            </p:nvSpPr>
            <p:spPr>
              <a:xfrm rot="18900000" flipH="1">
                <a:off x="4582071" y="1427534"/>
                <a:ext cx="360000" cy="360000"/>
              </a:xfrm>
              <a:prstGeom prst="arc">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78" name="Gerader Verbinder 149">
              <a:extLst>
                <a:ext uri="{FF2B5EF4-FFF2-40B4-BE49-F238E27FC236}">
                  <a16:creationId xmlns:a16="http://schemas.microsoft.com/office/drawing/2014/main" id="{3ED70A9A-150D-424B-8FCA-5058C4832775}"/>
                </a:ext>
              </a:extLst>
            </p:cNvPr>
            <p:cNvCxnSpPr>
              <a:cxnSpLocks/>
              <a:stCxn id="350" idx="2"/>
            </p:cNvCxnSpPr>
            <p:nvPr/>
          </p:nvCxnSpPr>
          <p:spPr>
            <a:xfrm flipH="1">
              <a:off x="1981921" y="3510958"/>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Gerader Verbinder 150">
              <a:extLst>
                <a:ext uri="{FF2B5EF4-FFF2-40B4-BE49-F238E27FC236}">
                  <a16:creationId xmlns:a16="http://schemas.microsoft.com/office/drawing/2014/main" id="{8FE3A60C-D92E-47D4-9751-D391B3C7636F}"/>
                </a:ext>
              </a:extLst>
            </p:cNvPr>
            <p:cNvCxnSpPr>
              <a:cxnSpLocks/>
            </p:cNvCxnSpPr>
            <p:nvPr/>
          </p:nvCxnSpPr>
          <p:spPr>
            <a:xfrm flipV="1">
              <a:off x="1982366" y="3507925"/>
              <a:ext cx="1137" cy="25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Gerader Verbinder 151">
              <a:extLst>
                <a:ext uri="{FF2B5EF4-FFF2-40B4-BE49-F238E27FC236}">
                  <a16:creationId xmlns:a16="http://schemas.microsoft.com/office/drawing/2014/main" id="{224F785B-0483-4F53-A8B8-4EDE27911F13}"/>
                </a:ext>
              </a:extLst>
            </p:cNvPr>
            <p:cNvCxnSpPr>
              <a:cxnSpLocks/>
            </p:cNvCxnSpPr>
            <p:nvPr/>
          </p:nvCxnSpPr>
          <p:spPr>
            <a:xfrm flipH="1" flipV="1">
              <a:off x="1982478" y="4010893"/>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r Verbinder 152">
              <a:extLst>
                <a:ext uri="{FF2B5EF4-FFF2-40B4-BE49-F238E27FC236}">
                  <a16:creationId xmlns:a16="http://schemas.microsoft.com/office/drawing/2014/main" id="{FE979F23-4B39-43A6-BBC7-F0B3C782DCC4}"/>
                </a:ext>
              </a:extLst>
            </p:cNvPr>
            <p:cNvCxnSpPr>
              <a:cxnSpLocks/>
            </p:cNvCxnSpPr>
            <p:nvPr/>
          </p:nvCxnSpPr>
          <p:spPr>
            <a:xfrm flipV="1">
              <a:off x="1978382" y="4157866"/>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r Verbinder 153">
              <a:extLst>
                <a:ext uri="{FF2B5EF4-FFF2-40B4-BE49-F238E27FC236}">
                  <a16:creationId xmlns:a16="http://schemas.microsoft.com/office/drawing/2014/main" id="{A933AB86-033D-4ED0-962D-00042B3708CE}"/>
                </a:ext>
              </a:extLst>
            </p:cNvPr>
            <p:cNvCxnSpPr>
              <a:cxnSpLocks/>
            </p:cNvCxnSpPr>
            <p:nvPr/>
          </p:nvCxnSpPr>
          <p:spPr>
            <a:xfrm flipH="1" flipV="1">
              <a:off x="1932445" y="4160866"/>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r Verbinder 154">
              <a:extLst>
                <a:ext uri="{FF2B5EF4-FFF2-40B4-BE49-F238E27FC236}">
                  <a16:creationId xmlns:a16="http://schemas.microsoft.com/office/drawing/2014/main" id="{D1844B6A-1CDA-4C4C-B6DA-C8BFBFFFEB39}"/>
                </a:ext>
              </a:extLst>
            </p:cNvPr>
            <p:cNvCxnSpPr>
              <a:cxnSpLocks/>
            </p:cNvCxnSpPr>
            <p:nvPr/>
          </p:nvCxnSpPr>
          <p:spPr>
            <a:xfrm>
              <a:off x="1935105" y="4160866"/>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Rechteck 155">
              <a:extLst>
                <a:ext uri="{FF2B5EF4-FFF2-40B4-BE49-F238E27FC236}">
                  <a16:creationId xmlns:a16="http://schemas.microsoft.com/office/drawing/2014/main" id="{410F6337-31A2-4019-B9A4-551944C25115}"/>
                </a:ext>
              </a:extLst>
            </p:cNvPr>
            <p:cNvSpPr/>
            <p:nvPr/>
          </p:nvSpPr>
          <p:spPr>
            <a:xfrm>
              <a:off x="2960681" y="3812104"/>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5" name="Gerader Verbinder 156">
              <a:extLst>
                <a:ext uri="{FF2B5EF4-FFF2-40B4-BE49-F238E27FC236}">
                  <a16:creationId xmlns:a16="http://schemas.microsoft.com/office/drawing/2014/main" id="{2F2C686B-1E85-4138-844B-FC3F48CC868F}"/>
                </a:ext>
              </a:extLst>
            </p:cNvPr>
            <p:cNvCxnSpPr>
              <a:cxnSpLocks/>
            </p:cNvCxnSpPr>
            <p:nvPr/>
          </p:nvCxnSpPr>
          <p:spPr>
            <a:xfrm flipH="1">
              <a:off x="3325559" y="3992104"/>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r Verbinder 157">
              <a:extLst>
                <a:ext uri="{FF2B5EF4-FFF2-40B4-BE49-F238E27FC236}">
                  <a16:creationId xmlns:a16="http://schemas.microsoft.com/office/drawing/2014/main" id="{47B55173-36A1-4934-A144-EC19DD552067}"/>
                </a:ext>
              </a:extLst>
            </p:cNvPr>
            <p:cNvCxnSpPr/>
            <p:nvPr/>
          </p:nvCxnSpPr>
          <p:spPr>
            <a:xfrm>
              <a:off x="2960681" y="3812104"/>
              <a:ext cx="360000" cy="360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7" name="Rechteck 158">
              <a:extLst>
                <a:ext uri="{FF2B5EF4-FFF2-40B4-BE49-F238E27FC236}">
                  <a16:creationId xmlns:a16="http://schemas.microsoft.com/office/drawing/2014/main" id="{4EB100E6-C2BE-4A01-8823-CB976EA0201F}"/>
                </a:ext>
              </a:extLst>
            </p:cNvPr>
            <p:cNvSpPr/>
            <p:nvPr/>
          </p:nvSpPr>
          <p:spPr>
            <a:xfrm>
              <a:off x="5577748" y="3818406"/>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8" name="Gerader Verbinder 159">
              <a:extLst>
                <a:ext uri="{FF2B5EF4-FFF2-40B4-BE49-F238E27FC236}">
                  <a16:creationId xmlns:a16="http://schemas.microsoft.com/office/drawing/2014/main" id="{E76AE745-B515-4FFD-83BF-2B516D2F6ABF}"/>
                </a:ext>
              </a:extLst>
            </p:cNvPr>
            <p:cNvCxnSpPr/>
            <p:nvPr/>
          </p:nvCxnSpPr>
          <p:spPr>
            <a:xfrm>
              <a:off x="5577748" y="3818406"/>
              <a:ext cx="360000" cy="360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r Verbinder 160">
              <a:extLst>
                <a:ext uri="{FF2B5EF4-FFF2-40B4-BE49-F238E27FC236}">
                  <a16:creationId xmlns:a16="http://schemas.microsoft.com/office/drawing/2014/main" id="{EB9142B5-DAC7-46EE-9122-0777AB5C9698}"/>
                </a:ext>
              </a:extLst>
            </p:cNvPr>
            <p:cNvCxnSpPr>
              <a:cxnSpLocks/>
            </p:cNvCxnSpPr>
            <p:nvPr/>
          </p:nvCxnSpPr>
          <p:spPr>
            <a:xfrm flipH="1">
              <a:off x="5200958" y="3992104"/>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0" name="Rechteck 161">
              <a:extLst>
                <a:ext uri="{FF2B5EF4-FFF2-40B4-BE49-F238E27FC236}">
                  <a16:creationId xmlns:a16="http://schemas.microsoft.com/office/drawing/2014/main" id="{A7831FEB-EC01-41C1-A96E-96913E7133DA}"/>
                </a:ext>
              </a:extLst>
            </p:cNvPr>
            <p:cNvSpPr/>
            <p:nvPr/>
          </p:nvSpPr>
          <p:spPr>
            <a:xfrm>
              <a:off x="3127832" y="2526588"/>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1" name="Gerader Verbinder 162">
              <a:extLst>
                <a:ext uri="{FF2B5EF4-FFF2-40B4-BE49-F238E27FC236}">
                  <a16:creationId xmlns:a16="http://schemas.microsoft.com/office/drawing/2014/main" id="{756EE193-8389-46A7-80CB-2EBA7633AEAB}"/>
                </a:ext>
              </a:extLst>
            </p:cNvPr>
            <p:cNvCxnSpPr>
              <a:cxnSpLocks/>
            </p:cNvCxnSpPr>
            <p:nvPr/>
          </p:nvCxnSpPr>
          <p:spPr>
            <a:xfrm>
              <a:off x="3127832" y="2526588"/>
              <a:ext cx="36000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r Verbinder 163">
              <a:extLst>
                <a:ext uri="{FF2B5EF4-FFF2-40B4-BE49-F238E27FC236}">
                  <a16:creationId xmlns:a16="http://schemas.microsoft.com/office/drawing/2014/main" id="{5859F432-BC54-4CF6-9827-6EA77A8CCF52}"/>
                </a:ext>
              </a:extLst>
            </p:cNvPr>
            <p:cNvCxnSpPr>
              <a:cxnSpLocks/>
            </p:cNvCxnSpPr>
            <p:nvPr/>
          </p:nvCxnSpPr>
          <p:spPr>
            <a:xfrm flipH="1" flipV="1">
              <a:off x="3307556" y="2044316"/>
              <a:ext cx="383" cy="4818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r Verbinder 164">
              <a:extLst>
                <a:ext uri="{FF2B5EF4-FFF2-40B4-BE49-F238E27FC236}">
                  <a16:creationId xmlns:a16="http://schemas.microsoft.com/office/drawing/2014/main" id="{0D0F5E92-318E-4672-AE4F-E76D389DC6D7}"/>
                </a:ext>
              </a:extLst>
            </p:cNvPr>
            <p:cNvCxnSpPr/>
            <p:nvPr/>
          </p:nvCxnSpPr>
          <p:spPr>
            <a:xfrm>
              <a:off x="2082676" y="2409964"/>
              <a:ext cx="9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4" name="Textfeld 165">
              <a:extLst>
                <a:ext uri="{FF2B5EF4-FFF2-40B4-BE49-F238E27FC236}">
                  <a16:creationId xmlns:a16="http://schemas.microsoft.com/office/drawing/2014/main" id="{179FFF7E-0646-45E7-B244-E52138B1E28F}"/>
                </a:ext>
              </a:extLst>
            </p:cNvPr>
            <p:cNvSpPr txBox="1"/>
            <p:nvPr/>
          </p:nvSpPr>
          <p:spPr>
            <a:xfrm>
              <a:off x="4490496" y="2235480"/>
              <a:ext cx="52931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Intern</a:t>
              </a:r>
              <a:endParaRPr lang="en-US" sz="900" dirty="0"/>
            </a:p>
          </p:txBody>
        </p:sp>
        <p:sp>
          <p:nvSpPr>
            <p:cNvPr id="295" name="Textfeld 166">
              <a:extLst>
                <a:ext uri="{FF2B5EF4-FFF2-40B4-BE49-F238E27FC236}">
                  <a16:creationId xmlns:a16="http://schemas.microsoft.com/office/drawing/2014/main" id="{42D3C5A9-0D3D-4A05-BE62-B3F20E20B4B5}"/>
                </a:ext>
              </a:extLst>
            </p:cNvPr>
            <p:cNvSpPr txBox="1"/>
            <p:nvPr/>
          </p:nvSpPr>
          <p:spPr>
            <a:xfrm>
              <a:off x="4643640" y="3681020"/>
              <a:ext cx="3850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2</a:t>
              </a:r>
              <a:endParaRPr lang="en-US" sz="900" dirty="0"/>
            </a:p>
          </p:txBody>
        </p:sp>
        <p:sp>
          <p:nvSpPr>
            <p:cNvPr id="296" name="Textfeld 167">
              <a:extLst>
                <a:ext uri="{FF2B5EF4-FFF2-40B4-BE49-F238E27FC236}">
                  <a16:creationId xmlns:a16="http://schemas.microsoft.com/office/drawing/2014/main" id="{E4343F85-343D-42D0-9A36-B85B173CB244}"/>
                </a:ext>
              </a:extLst>
            </p:cNvPr>
            <p:cNvSpPr txBox="1"/>
            <p:nvPr/>
          </p:nvSpPr>
          <p:spPr>
            <a:xfrm>
              <a:off x="3773226" y="4299607"/>
              <a:ext cx="30008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latin typeface="Times New Roman" panose="02020603050405020304" pitchFamily="18" charset="0"/>
                  <a:ea typeface="Calibri" panose="020F0502020204030204" pitchFamily="34" charset="0"/>
                </a:rPr>
                <a:t>1</a:t>
              </a:r>
              <a:endParaRPr lang="en-US" sz="900" dirty="0"/>
            </a:p>
          </p:txBody>
        </p:sp>
        <p:sp>
          <p:nvSpPr>
            <p:cNvPr id="297" name="Textfeld 168">
              <a:extLst>
                <a:ext uri="{FF2B5EF4-FFF2-40B4-BE49-F238E27FC236}">
                  <a16:creationId xmlns:a16="http://schemas.microsoft.com/office/drawing/2014/main" id="{00C9EE23-2F79-4F8F-93CF-E4D97617939F}"/>
                </a:ext>
              </a:extLst>
            </p:cNvPr>
            <p:cNvSpPr txBox="1"/>
            <p:nvPr/>
          </p:nvSpPr>
          <p:spPr>
            <a:xfrm>
              <a:off x="5259653" y="4314088"/>
              <a:ext cx="30008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2</a:t>
              </a:r>
              <a:endParaRPr lang="en-US" sz="900" dirty="0"/>
            </a:p>
          </p:txBody>
        </p:sp>
        <p:sp>
          <p:nvSpPr>
            <p:cNvPr id="298" name="Textfeld 169">
              <a:extLst>
                <a:ext uri="{FF2B5EF4-FFF2-40B4-BE49-F238E27FC236}">
                  <a16:creationId xmlns:a16="http://schemas.microsoft.com/office/drawing/2014/main" id="{3DCE8FD9-E1BC-47F0-B79F-FC483275CC7D}"/>
                </a:ext>
              </a:extLst>
            </p:cNvPr>
            <p:cNvSpPr txBox="1"/>
            <p:nvPr/>
          </p:nvSpPr>
          <p:spPr>
            <a:xfrm>
              <a:off x="3845954" y="3682671"/>
              <a:ext cx="3850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1</a:t>
              </a:r>
              <a:endParaRPr lang="en-US" sz="900" dirty="0"/>
            </a:p>
          </p:txBody>
        </p:sp>
        <p:sp>
          <p:nvSpPr>
            <p:cNvPr id="299" name="Textfeld 170">
              <a:extLst>
                <a:ext uri="{FF2B5EF4-FFF2-40B4-BE49-F238E27FC236}">
                  <a16:creationId xmlns:a16="http://schemas.microsoft.com/office/drawing/2014/main" id="{216858F8-2A47-40DA-B068-8DC49A3F20BA}"/>
                </a:ext>
              </a:extLst>
            </p:cNvPr>
            <p:cNvSpPr txBox="1"/>
            <p:nvPr/>
          </p:nvSpPr>
          <p:spPr>
            <a:xfrm>
              <a:off x="1581457" y="3745376"/>
              <a:ext cx="31451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Q</a:t>
              </a:r>
              <a:r>
                <a:rPr lang="en-US" sz="900" baseline="-25000" dirty="0">
                  <a:effectLst/>
                  <a:latin typeface="Times New Roman" panose="02020603050405020304" pitchFamily="18" charset="0"/>
                  <a:ea typeface="Calibri" panose="020F0502020204030204" pitchFamily="34" charset="0"/>
                </a:rPr>
                <a:t>L</a:t>
              </a:r>
              <a:endParaRPr lang="en-US" sz="900" dirty="0"/>
            </a:p>
          </p:txBody>
        </p:sp>
        <p:sp>
          <p:nvSpPr>
            <p:cNvPr id="300" name="Textfeld 171">
              <a:extLst>
                <a:ext uri="{FF2B5EF4-FFF2-40B4-BE49-F238E27FC236}">
                  <a16:creationId xmlns:a16="http://schemas.microsoft.com/office/drawing/2014/main" id="{CA6DA6BA-5555-4A14-B712-A9811281329B}"/>
                </a:ext>
              </a:extLst>
            </p:cNvPr>
            <p:cNvSpPr txBox="1"/>
            <p:nvPr/>
          </p:nvSpPr>
          <p:spPr>
            <a:xfrm>
              <a:off x="3654132" y="5084544"/>
              <a:ext cx="3321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SV</a:t>
              </a:r>
              <a:endParaRPr lang="en-US" sz="900" dirty="0"/>
            </a:p>
          </p:txBody>
        </p:sp>
        <p:sp>
          <p:nvSpPr>
            <p:cNvPr id="301" name="Textfeld 172">
              <a:extLst>
                <a:ext uri="{FF2B5EF4-FFF2-40B4-BE49-F238E27FC236}">
                  <a16:creationId xmlns:a16="http://schemas.microsoft.com/office/drawing/2014/main" id="{6BE6DF9A-1A36-4A8C-BF2F-C3B3C898A532}"/>
                </a:ext>
              </a:extLst>
            </p:cNvPr>
            <p:cNvSpPr txBox="1"/>
            <p:nvPr/>
          </p:nvSpPr>
          <p:spPr>
            <a:xfrm rot="10800000">
              <a:off x="3236943" y="2500199"/>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302" name="Textfeld 173">
              <a:extLst>
                <a:ext uri="{FF2B5EF4-FFF2-40B4-BE49-F238E27FC236}">
                  <a16:creationId xmlns:a16="http://schemas.microsoft.com/office/drawing/2014/main" id="{44F12B8F-BB56-439B-A76E-F189BF769A51}"/>
                </a:ext>
              </a:extLst>
            </p:cNvPr>
            <p:cNvSpPr txBox="1"/>
            <p:nvPr/>
          </p:nvSpPr>
          <p:spPr>
            <a:xfrm rot="10800000">
              <a:off x="3097171" y="3789353"/>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303" name="Textfeld 174">
              <a:extLst>
                <a:ext uri="{FF2B5EF4-FFF2-40B4-BE49-F238E27FC236}">
                  <a16:creationId xmlns:a16="http://schemas.microsoft.com/office/drawing/2014/main" id="{1692BDD2-8FFC-43E3-8B63-B3C5E5FE6C51}"/>
                </a:ext>
              </a:extLst>
            </p:cNvPr>
            <p:cNvSpPr txBox="1"/>
            <p:nvPr/>
          </p:nvSpPr>
          <p:spPr>
            <a:xfrm rot="10800000">
              <a:off x="5695153" y="3804746"/>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304" name="Textfeld 175">
              <a:extLst>
                <a:ext uri="{FF2B5EF4-FFF2-40B4-BE49-F238E27FC236}">
                  <a16:creationId xmlns:a16="http://schemas.microsoft.com/office/drawing/2014/main" id="{813F410A-1675-43FE-BE7F-24F774A844A0}"/>
                </a:ext>
              </a:extLst>
            </p:cNvPr>
            <p:cNvSpPr txBox="1"/>
            <p:nvPr/>
          </p:nvSpPr>
          <p:spPr>
            <a:xfrm>
              <a:off x="2937344" y="3956436"/>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P</a:t>
              </a:r>
              <a:endParaRPr lang="en-US" sz="900" dirty="0"/>
            </a:p>
          </p:txBody>
        </p:sp>
        <p:sp>
          <p:nvSpPr>
            <p:cNvPr id="305" name="Textfeld 176">
              <a:extLst>
                <a:ext uri="{FF2B5EF4-FFF2-40B4-BE49-F238E27FC236}">
                  <a16:creationId xmlns:a16="http://schemas.microsoft.com/office/drawing/2014/main" id="{59F1C737-4B04-449C-9A8A-A28E769A0654}"/>
                </a:ext>
              </a:extLst>
            </p:cNvPr>
            <p:cNvSpPr txBox="1"/>
            <p:nvPr/>
          </p:nvSpPr>
          <p:spPr>
            <a:xfrm>
              <a:off x="5540703" y="3969758"/>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P</a:t>
              </a:r>
              <a:endParaRPr lang="en-US" sz="900" dirty="0"/>
            </a:p>
          </p:txBody>
        </p:sp>
        <p:sp>
          <p:nvSpPr>
            <p:cNvPr id="306" name="Textfeld 177">
              <a:extLst>
                <a:ext uri="{FF2B5EF4-FFF2-40B4-BE49-F238E27FC236}">
                  <a16:creationId xmlns:a16="http://schemas.microsoft.com/office/drawing/2014/main" id="{E4A2034A-C7A9-48E2-A95F-DBC0CD0DF5EE}"/>
                </a:ext>
              </a:extLst>
            </p:cNvPr>
            <p:cNvSpPr txBox="1"/>
            <p:nvPr/>
          </p:nvSpPr>
          <p:spPr>
            <a:xfrm>
              <a:off x="3106043" y="2674363"/>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x</a:t>
              </a:r>
              <a:endParaRPr lang="en-US" sz="900" dirty="0"/>
            </a:p>
          </p:txBody>
        </p:sp>
        <p:cxnSp>
          <p:nvCxnSpPr>
            <p:cNvPr id="307" name="Gerader Verbinder 179">
              <a:extLst>
                <a:ext uri="{FF2B5EF4-FFF2-40B4-BE49-F238E27FC236}">
                  <a16:creationId xmlns:a16="http://schemas.microsoft.com/office/drawing/2014/main" id="{81372AB8-141C-42E5-BA8C-D4FAC70FA59E}"/>
                </a:ext>
              </a:extLst>
            </p:cNvPr>
            <p:cNvCxnSpPr>
              <a:cxnSpLocks/>
            </p:cNvCxnSpPr>
            <p:nvPr/>
          </p:nvCxnSpPr>
          <p:spPr>
            <a:xfrm flipH="1" flipV="1">
              <a:off x="4586402" y="5249648"/>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r Verbinder 180">
              <a:extLst>
                <a:ext uri="{FF2B5EF4-FFF2-40B4-BE49-F238E27FC236}">
                  <a16:creationId xmlns:a16="http://schemas.microsoft.com/office/drawing/2014/main" id="{7E0E93E7-B278-44E3-B86C-2B10556C00E8}"/>
                </a:ext>
              </a:extLst>
            </p:cNvPr>
            <p:cNvCxnSpPr>
              <a:cxnSpLocks/>
            </p:cNvCxnSpPr>
            <p:nvPr/>
          </p:nvCxnSpPr>
          <p:spPr>
            <a:xfrm flipV="1">
              <a:off x="4582306" y="5396621"/>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Gerader Verbinder 181">
              <a:extLst>
                <a:ext uri="{FF2B5EF4-FFF2-40B4-BE49-F238E27FC236}">
                  <a16:creationId xmlns:a16="http://schemas.microsoft.com/office/drawing/2014/main" id="{58B1C292-B732-48BC-9A32-16FBE49997FB}"/>
                </a:ext>
              </a:extLst>
            </p:cNvPr>
            <p:cNvCxnSpPr>
              <a:cxnSpLocks/>
            </p:cNvCxnSpPr>
            <p:nvPr/>
          </p:nvCxnSpPr>
          <p:spPr>
            <a:xfrm flipH="1" flipV="1">
              <a:off x="4536369" y="5399621"/>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Gerader Verbinder 182">
              <a:extLst>
                <a:ext uri="{FF2B5EF4-FFF2-40B4-BE49-F238E27FC236}">
                  <a16:creationId xmlns:a16="http://schemas.microsoft.com/office/drawing/2014/main" id="{0C252779-5B8D-4414-8055-CE9EFE9EE866}"/>
                </a:ext>
              </a:extLst>
            </p:cNvPr>
            <p:cNvCxnSpPr>
              <a:cxnSpLocks/>
            </p:cNvCxnSpPr>
            <p:nvPr/>
          </p:nvCxnSpPr>
          <p:spPr>
            <a:xfrm>
              <a:off x="4539029" y="5399621"/>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Gerader Verbinder 183">
              <a:extLst>
                <a:ext uri="{FF2B5EF4-FFF2-40B4-BE49-F238E27FC236}">
                  <a16:creationId xmlns:a16="http://schemas.microsoft.com/office/drawing/2014/main" id="{68DDE4DC-A439-4EDC-8060-8DEF4CE56194}"/>
                </a:ext>
              </a:extLst>
            </p:cNvPr>
            <p:cNvCxnSpPr>
              <a:cxnSpLocks/>
            </p:cNvCxnSpPr>
            <p:nvPr/>
          </p:nvCxnSpPr>
          <p:spPr>
            <a:xfrm flipH="1" flipV="1">
              <a:off x="4815327" y="5279285"/>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Gerader Verbinder 184">
              <a:extLst>
                <a:ext uri="{FF2B5EF4-FFF2-40B4-BE49-F238E27FC236}">
                  <a16:creationId xmlns:a16="http://schemas.microsoft.com/office/drawing/2014/main" id="{7F580640-E25D-46C9-B9BA-B77F804A05BD}"/>
                </a:ext>
              </a:extLst>
            </p:cNvPr>
            <p:cNvCxnSpPr>
              <a:cxnSpLocks/>
            </p:cNvCxnSpPr>
            <p:nvPr/>
          </p:nvCxnSpPr>
          <p:spPr>
            <a:xfrm flipV="1">
              <a:off x="4811231" y="5426258"/>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Gerader Verbinder 185">
              <a:extLst>
                <a:ext uri="{FF2B5EF4-FFF2-40B4-BE49-F238E27FC236}">
                  <a16:creationId xmlns:a16="http://schemas.microsoft.com/office/drawing/2014/main" id="{66A1D6FB-6678-4A9B-A3E0-199F7EFDDC9E}"/>
                </a:ext>
              </a:extLst>
            </p:cNvPr>
            <p:cNvCxnSpPr>
              <a:cxnSpLocks/>
            </p:cNvCxnSpPr>
            <p:nvPr/>
          </p:nvCxnSpPr>
          <p:spPr>
            <a:xfrm flipH="1" flipV="1">
              <a:off x="4765294" y="5429258"/>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Gerader Verbinder 186">
              <a:extLst>
                <a:ext uri="{FF2B5EF4-FFF2-40B4-BE49-F238E27FC236}">
                  <a16:creationId xmlns:a16="http://schemas.microsoft.com/office/drawing/2014/main" id="{8349F770-CEB1-4F0B-86F6-EAB8AB134F36}"/>
                </a:ext>
              </a:extLst>
            </p:cNvPr>
            <p:cNvCxnSpPr>
              <a:cxnSpLocks/>
            </p:cNvCxnSpPr>
            <p:nvPr/>
          </p:nvCxnSpPr>
          <p:spPr>
            <a:xfrm>
              <a:off x="4767954" y="5429258"/>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Gerader Verbinder 187">
              <a:extLst>
                <a:ext uri="{FF2B5EF4-FFF2-40B4-BE49-F238E27FC236}">
                  <a16:creationId xmlns:a16="http://schemas.microsoft.com/office/drawing/2014/main" id="{AD5B8F25-E53E-467E-8B98-A5A3447AB40A}"/>
                </a:ext>
              </a:extLst>
            </p:cNvPr>
            <p:cNvCxnSpPr>
              <a:cxnSpLocks/>
            </p:cNvCxnSpPr>
            <p:nvPr/>
          </p:nvCxnSpPr>
          <p:spPr>
            <a:xfrm flipH="1" flipV="1">
              <a:off x="4708801" y="5613301"/>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Gerader Verbinder 188">
              <a:extLst>
                <a:ext uri="{FF2B5EF4-FFF2-40B4-BE49-F238E27FC236}">
                  <a16:creationId xmlns:a16="http://schemas.microsoft.com/office/drawing/2014/main" id="{730BC454-1F75-4F37-AEE4-171038EFACBF}"/>
                </a:ext>
              </a:extLst>
            </p:cNvPr>
            <p:cNvCxnSpPr>
              <a:cxnSpLocks/>
            </p:cNvCxnSpPr>
            <p:nvPr/>
          </p:nvCxnSpPr>
          <p:spPr>
            <a:xfrm>
              <a:off x="4664448" y="5717701"/>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Gerader Verbinder 189">
              <a:extLst>
                <a:ext uri="{FF2B5EF4-FFF2-40B4-BE49-F238E27FC236}">
                  <a16:creationId xmlns:a16="http://schemas.microsoft.com/office/drawing/2014/main" id="{7324938C-FCB1-4085-A1D5-59FA4C80ADFE}"/>
                </a:ext>
              </a:extLst>
            </p:cNvPr>
            <p:cNvCxnSpPr>
              <a:cxnSpLocks/>
            </p:cNvCxnSpPr>
            <p:nvPr/>
          </p:nvCxnSpPr>
          <p:spPr>
            <a:xfrm flipV="1">
              <a:off x="4665669" y="5611724"/>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Gerader Verbinder 190">
              <a:extLst>
                <a:ext uri="{FF2B5EF4-FFF2-40B4-BE49-F238E27FC236}">
                  <a16:creationId xmlns:a16="http://schemas.microsoft.com/office/drawing/2014/main" id="{B7FE37C7-FE6E-487D-9988-092D60BE458E}"/>
                </a:ext>
              </a:extLst>
            </p:cNvPr>
            <p:cNvCxnSpPr>
              <a:cxnSpLocks/>
            </p:cNvCxnSpPr>
            <p:nvPr/>
          </p:nvCxnSpPr>
          <p:spPr>
            <a:xfrm flipV="1">
              <a:off x="4710652" y="5276920"/>
              <a:ext cx="0" cy="3348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Gerader Verbinder 191">
              <a:extLst>
                <a:ext uri="{FF2B5EF4-FFF2-40B4-BE49-F238E27FC236}">
                  <a16:creationId xmlns:a16="http://schemas.microsoft.com/office/drawing/2014/main" id="{AE6FABEE-42AA-415D-9E56-CDA5095B9342}"/>
                </a:ext>
              </a:extLst>
            </p:cNvPr>
            <p:cNvCxnSpPr>
              <a:cxnSpLocks/>
            </p:cNvCxnSpPr>
            <p:nvPr/>
          </p:nvCxnSpPr>
          <p:spPr>
            <a:xfrm>
              <a:off x="4467626" y="3512495"/>
              <a:ext cx="0" cy="46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Gerader Verbinder 193">
              <a:extLst>
                <a:ext uri="{FF2B5EF4-FFF2-40B4-BE49-F238E27FC236}">
                  <a16:creationId xmlns:a16="http://schemas.microsoft.com/office/drawing/2014/main" id="{FC270A67-5D30-4922-B576-5B71F261BB0B}"/>
                </a:ext>
              </a:extLst>
            </p:cNvPr>
            <p:cNvCxnSpPr>
              <a:stCxn id="267" idx="2"/>
              <a:endCxn id="267" idx="0"/>
            </p:cNvCxnSpPr>
            <p:nvPr/>
          </p:nvCxnSpPr>
          <p:spPr>
            <a:xfrm>
              <a:off x="4604578" y="2574733"/>
              <a:ext cx="304469" cy="0"/>
            </a:xfrm>
            <a:prstGeom prst="line">
              <a:avLst/>
            </a:prstGeom>
            <a:ln w="9525"/>
          </p:spPr>
          <p:style>
            <a:lnRef idx="1">
              <a:schemeClr val="dk1"/>
            </a:lnRef>
            <a:fillRef idx="0">
              <a:schemeClr val="dk1"/>
            </a:fillRef>
            <a:effectRef idx="0">
              <a:schemeClr val="dk1"/>
            </a:effectRef>
            <a:fontRef idx="minor">
              <a:schemeClr val="tx1"/>
            </a:fontRef>
          </p:style>
        </p:cxnSp>
        <p:cxnSp>
          <p:nvCxnSpPr>
            <p:cNvPr id="321" name="Gerader Verbinder 194">
              <a:extLst>
                <a:ext uri="{FF2B5EF4-FFF2-40B4-BE49-F238E27FC236}">
                  <a16:creationId xmlns:a16="http://schemas.microsoft.com/office/drawing/2014/main" id="{CA4064D9-CB8B-40DE-B223-49FDDF9703DF}"/>
                </a:ext>
              </a:extLst>
            </p:cNvPr>
            <p:cNvCxnSpPr>
              <a:stCxn id="208" idx="2"/>
              <a:endCxn id="208" idx="0"/>
            </p:cNvCxnSpPr>
            <p:nvPr/>
          </p:nvCxnSpPr>
          <p:spPr>
            <a:xfrm>
              <a:off x="3896560" y="3994044"/>
              <a:ext cx="3044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Gerader Verbinder 195">
              <a:extLst>
                <a:ext uri="{FF2B5EF4-FFF2-40B4-BE49-F238E27FC236}">
                  <a16:creationId xmlns:a16="http://schemas.microsoft.com/office/drawing/2014/main" id="{5413D017-F621-468D-A503-884BE2941D5A}"/>
                </a:ext>
              </a:extLst>
            </p:cNvPr>
            <p:cNvCxnSpPr>
              <a:stCxn id="215" idx="0"/>
              <a:endCxn id="215" idx="2"/>
            </p:cNvCxnSpPr>
            <p:nvPr/>
          </p:nvCxnSpPr>
          <p:spPr>
            <a:xfrm flipH="1">
              <a:off x="4689402" y="3992075"/>
              <a:ext cx="3044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23" name="Freihandform 1163">
              <a:extLst>
                <a:ext uri="{FF2B5EF4-FFF2-40B4-BE49-F238E27FC236}">
                  <a16:creationId xmlns:a16="http://schemas.microsoft.com/office/drawing/2014/main" id="{4AA75BF9-399A-47AE-9F5E-A7B30F33AB61}"/>
                </a:ext>
              </a:extLst>
            </p:cNvPr>
            <p:cNvSpPr/>
            <p:nvPr/>
          </p:nvSpPr>
          <p:spPr>
            <a:xfrm rot="16200000">
              <a:off x="4732232" y="2544948"/>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4" name="Freihandform 1163">
              <a:extLst>
                <a:ext uri="{FF2B5EF4-FFF2-40B4-BE49-F238E27FC236}">
                  <a16:creationId xmlns:a16="http://schemas.microsoft.com/office/drawing/2014/main" id="{CB449567-DF8A-4FE8-95C8-204948C302DB}"/>
                </a:ext>
              </a:extLst>
            </p:cNvPr>
            <p:cNvSpPr/>
            <p:nvPr/>
          </p:nvSpPr>
          <p:spPr>
            <a:xfrm rot="5400000">
              <a:off x="4728261" y="248468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5" name="Freihandform 1163">
              <a:extLst>
                <a:ext uri="{FF2B5EF4-FFF2-40B4-BE49-F238E27FC236}">
                  <a16:creationId xmlns:a16="http://schemas.microsoft.com/office/drawing/2014/main" id="{BA9D8AB1-09BE-4254-9D25-4834F62A6C67}"/>
                </a:ext>
              </a:extLst>
            </p:cNvPr>
            <p:cNvSpPr/>
            <p:nvPr/>
          </p:nvSpPr>
          <p:spPr>
            <a:xfrm rot="16200000">
              <a:off x="4831909" y="396240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6" name="Freihandform 1163">
              <a:extLst>
                <a:ext uri="{FF2B5EF4-FFF2-40B4-BE49-F238E27FC236}">
                  <a16:creationId xmlns:a16="http://schemas.microsoft.com/office/drawing/2014/main" id="{88DA12C2-8390-46AF-A152-6EC698F0448C}"/>
                </a:ext>
              </a:extLst>
            </p:cNvPr>
            <p:cNvSpPr/>
            <p:nvPr/>
          </p:nvSpPr>
          <p:spPr>
            <a:xfrm rot="5400000">
              <a:off x="4827938" y="3902140"/>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7" name="Freihandform 1163">
              <a:extLst>
                <a:ext uri="{FF2B5EF4-FFF2-40B4-BE49-F238E27FC236}">
                  <a16:creationId xmlns:a16="http://schemas.microsoft.com/office/drawing/2014/main" id="{B6A5D3B6-7B91-4BBF-A1B9-77FDB7C970E1}"/>
                </a:ext>
              </a:extLst>
            </p:cNvPr>
            <p:cNvSpPr/>
            <p:nvPr/>
          </p:nvSpPr>
          <p:spPr>
            <a:xfrm rot="16200000">
              <a:off x="4029369" y="396240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8" name="Freihandform 1163">
              <a:extLst>
                <a:ext uri="{FF2B5EF4-FFF2-40B4-BE49-F238E27FC236}">
                  <a16:creationId xmlns:a16="http://schemas.microsoft.com/office/drawing/2014/main" id="{3B3DF179-4A00-487E-9064-EA29D3687C23}"/>
                </a:ext>
              </a:extLst>
            </p:cNvPr>
            <p:cNvSpPr/>
            <p:nvPr/>
          </p:nvSpPr>
          <p:spPr>
            <a:xfrm rot="5400000">
              <a:off x="4025398" y="3902140"/>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29" name="Gerade Verbindung mit Pfeil 202">
              <a:extLst>
                <a:ext uri="{FF2B5EF4-FFF2-40B4-BE49-F238E27FC236}">
                  <a16:creationId xmlns:a16="http://schemas.microsoft.com/office/drawing/2014/main" id="{20561111-4CE1-4C59-BC98-DB52B008727F}"/>
                </a:ext>
              </a:extLst>
            </p:cNvPr>
            <p:cNvCxnSpPr>
              <a:cxnSpLocks/>
            </p:cNvCxnSpPr>
            <p:nvPr/>
          </p:nvCxnSpPr>
          <p:spPr>
            <a:xfrm>
              <a:off x="4005552" y="3920443"/>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Gerade Verbindung mit Pfeil 203">
              <a:extLst>
                <a:ext uri="{FF2B5EF4-FFF2-40B4-BE49-F238E27FC236}">
                  <a16:creationId xmlns:a16="http://schemas.microsoft.com/office/drawing/2014/main" id="{BA42D8B7-EE28-4B96-BC80-C867E7D5A002}"/>
                </a:ext>
              </a:extLst>
            </p:cNvPr>
            <p:cNvCxnSpPr>
              <a:cxnSpLocks/>
            </p:cNvCxnSpPr>
            <p:nvPr/>
          </p:nvCxnSpPr>
          <p:spPr>
            <a:xfrm>
              <a:off x="4816759" y="3936989"/>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Gerade Verbindung mit Pfeil 204">
              <a:extLst>
                <a:ext uri="{FF2B5EF4-FFF2-40B4-BE49-F238E27FC236}">
                  <a16:creationId xmlns:a16="http://schemas.microsoft.com/office/drawing/2014/main" id="{4B435856-DC6B-4E8E-B30E-7A043597253F}"/>
                </a:ext>
              </a:extLst>
            </p:cNvPr>
            <p:cNvCxnSpPr>
              <a:cxnSpLocks/>
            </p:cNvCxnSpPr>
            <p:nvPr/>
          </p:nvCxnSpPr>
          <p:spPr>
            <a:xfrm>
              <a:off x="4708599" y="2504441"/>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Gerade Verbindung mit Pfeil 205">
              <a:extLst>
                <a:ext uri="{FF2B5EF4-FFF2-40B4-BE49-F238E27FC236}">
                  <a16:creationId xmlns:a16="http://schemas.microsoft.com/office/drawing/2014/main" id="{DC8A8DCD-6123-4192-A7B2-D3CB45C8D480}"/>
                </a:ext>
              </a:extLst>
            </p:cNvPr>
            <p:cNvCxnSpPr>
              <a:cxnSpLocks/>
            </p:cNvCxnSpPr>
            <p:nvPr/>
          </p:nvCxnSpPr>
          <p:spPr>
            <a:xfrm flipV="1">
              <a:off x="3646512" y="4398598"/>
              <a:ext cx="183534" cy="670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Gerade Verbindung mit Pfeil 206">
              <a:extLst>
                <a:ext uri="{FF2B5EF4-FFF2-40B4-BE49-F238E27FC236}">
                  <a16:creationId xmlns:a16="http://schemas.microsoft.com/office/drawing/2014/main" id="{D8C3E9CF-13A8-4603-B962-F8E327C4E8B0}"/>
                </a:ext>
              </a:extLst>
            </p:cNvPr>
            <p:cNvCxnSpPr>
              <a:cxnSpLocks/>
            </p:cNvCxnSpPr>
            <p:nvPr/>
          </p:nvCxnSpPr>
          <p:spPr>
            <a:xfrm flipV="1">
              <a:off x="5155438" y="4398598"/>
              <a:ext cx="183534" cy="670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4" name="Rechteck 209">
              <a:extLst>
                <a:ext uri="{FF2B5EF4-FFF2-40B4-BE49-F238E27FC236}">
                  <a16:creationId xmlns:a16="http://schemas.microsoft.com/office/drawing/2014/main" id="{D94D2B2F-FA52-424F-82E1-5D1932C7E651}"/>
                </a:ext>
              </a:extLst>
            </p:cNvPr>
            <p:cNvSpPr/>
            <p:nvPr/>
          </p:nvSpPr>
          <p:spPr>
            <a:xfrm>
              <a:off x="4770552" y="1867821"/>
              <a:ext cx="79409" cy="23120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5" name="Rechteck 210">
              <a:extLst>
                <a:ext uri="{FF2B5EF4-FFF2-40B4-BE49-F238E27FC236}">
                  <a16:creationId xmlns:a16="http://schemas.microsoft.com/office/drawing/2014/main" id="{029D01EA-BF16-4C26-B70F-6B8D32D9E1A9}"/>
                </a:ext>
              </a:extLst>
            </p:cNvPr>
            <p:cNvSpPr/>
            <p:nvPr/>
          </p:nvSpPr>
          <p:spPr>
            <a:xfrm>
              <a:off x="4485854" y="1870984"/>
              <a:ext cx="79409" cy="23120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36" name="Gerade Verbindung mit Pfeil 211">
              <a:extLst>
                <a:ext uri="{FF2B5EF4-FFF2-40B4-BE49-F238E27FC236}">
                  <a16:creationId xmlns:a16="http://schemas.microsoft.com/office/drawing/2014/main" id="{AEA80EFF-11B5-45F5-9FB3-27E54D3F0B41}"/>
                </a:ext>
              </a:extLst>
            </p:cNvPr>
            <p:cNvCxnSpPr>
              <a:cxnSpLocks/>
            </p:cNvCxnSpPr>
            <p:nvPr/>
          </p:nvCxnSpPr>
          <p:spPr>
            <a:xfrm flipV="1">
              <a:off x="4465783" y="1804629"/>
              <a:ext cx="479705" cy="3611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7" name="Textfeld 214">
              <a:extLst>
                <a:ext uri="{FF2B5EF4-FFF2-40B4-BE49-F238E27FC236}">
                  <a16:creationId xmlns:a16="http://schemas.microsoft.com/office/drawing/2014/main" id="{3B859FE5-2ECD-4AB3-A723-6196D4DD8917}"/>
                </a:ext>
              </a:extLst>
            </p:cNvPr>
            <p:cNvSpPr txBox="1"/>
            <p:nvPr/>
          </p:nvSpPr>
          <p:spPr>
            <a:xfrm>
              <a:off x="4859363" y="1881250"/>
              <a:ext cx="41069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ELD</a:t>
              </a:r>
              <a:endParaRPr lang="en-US" sz="900" dirty="0"/>
            </a:p>
          </p:txBody>
        </p:sp>
        <p:cxnSp>
          <p:nvCxnSpPr>
            <p:cNvPr id="338" name="Gerader Verbinder 219">
              <a:extLst>
                <a:ext uri="{FF2B5EF4-FFF2-40B4-BE49-F238E27FC236}">
                  <a16:creationId xmlns:a16="http://schemas.microsoft.com/office/drawing/2014/main" id="{747BE862-5376-47CC-8755-F508FB467AD3}"/>
                </a:ext>
              </a:extLst>
            </p:cNvPr>
            <p:cNvCxnSpPr>
              <a:cxnSpLocks/>
            </p:cNvCxnSpPr>
            <p:nvPr/>
          </p:nvCxnSpPr>
          <p:spPr>
            <a:xfrm flipH="1" flipV="1">
              <a:off x="3930709" y="2177880"/>
              <a:ext cx="383" cy="39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Gerader Verbinder 220">
              <a:extLst>
                <a:ext uri="{FF2B5EF4-FFF2-40B4-BE49-F238E27FC236}">
                  <a16:creationId xmlns:a16="http://schemas.microsoft.com/office/drawing/2014/main" id="{861EB648-4A72-4A2E-A9F3-A07A2A8E4B9D}"/>
                </a:ext>
              </a:extLst>
            </p:cNvPr>
            <p:cNvCxnSpPr>
              <a:cxnSpLocks/>
            </p:cNvCxnSpPr>
            <p:nvPr/>
          </p:nvCxnSpPr>
          <p:spPr>
            <a:xfrm flipH="1" flipV="1">
              <a:off x="5034778" y="2178252"/>
              <a:ext cx="383" cy="39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Textfeld 171">
              <a:extLst>
                <a:ext uri="{FF2B5EF4-FFF2-40B4-BE49-F238E27FC236}">
                  <a16:creationId xmlns:a16="http://schemas.microsoft.com/office/drawing/2014/main" id="{660A97D0-48FB-441D-8543-7979357CED43}"/>
                </a:ext>
              </a:extLst>
            </p:cNvPr>
            <p:cNvSpPr txBox="1"/>
            <p:nvPr/>
          </p:nvSpPr>
          <p:spPr>
            <a:xfrm>
              <a:off x="2380967" y="4278979"/>
              <a:ext cx="32573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Y1</a:t>
              </a:r>
              <a:endParaRPr lang="en-US" sz="900" dirty="0"/>
            </a:p>
          </p:txBody>
        </p:sp>
        <p:sp>
          <p:nvSpPr>
            <p:cNvPr id="341" name="Textfeld 171">
              <a:extLst>
                <a:ext uri="{FF2B5EF4-FFF2-40B4-BE49-F238E27FC236}">
                  <a16:creationId xmlns:a16="http://schemas.microsoft.com/office/drawing/2014/main" id="{8ADB38E0-874E-4692-8F4C-589C381BDCD6}"/>
                </a:ext>
              </a:extLst>
            </p:cNvPr>
            <p:cNvSpPr txBox="1"/>
            <p:nvPr/>
          </p:nvSpPr>
          <p:spPr>
            <a:xfrm>
              <a:off x="4003376" y="2941570"/>
              <a:ext cx="325730" cy="230832"/>
            </a:xfrm>
            <a:prstGeom prst="rect">
              <a:avLst/>
            </a:prstGeom>
            <a:noFill/>
          </p:spPr>
          <p:txBody>
            <a:bodyPr wrap="square" rtlCol="0">
              <a:spAutoFit/>
            </a:bodyPr>
            <a:lstStyle/>
            <a:p>
              <a:r>
                <a:rPr lang="en-US" sz="900" dirty="0">
                  <a:effectLst/>
                  <a:latin typeface="Times New Roman" panose="02020603050405020304" pitchFamily="18" charset="0"/>
                  <a:ea typeface="Calibri" panose="020F0502020204030204" pitchFamily="34" charset="0"/>
                </a:rPr>
                <a:t>Y2</a:t>
              </a:r>
              <a:endParaRPr lang="en-US" sz="900" dirty="0"/>
            </a:p>
          </p:txBody>
        </p:sp>
      </p:grpSp>
    </p:spTree>
    <p:extLst>
      <p:ext uri="{BB962C8B-B14F-4D97-AF65-F5344CB8AC3E}">
        <p14:creationId xmlns:p14="http://schemas.microsoft.com/office/powerpoint/2010/main" val="205774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85AF3-BAD6-4B24-BC17-9F4458F07CD2}"/>
              </a:ext>
            </a:extLst>
          </p:cNvPr>
          <p:cNvSpPr>
            <a:spLocks noGrp="1"/>
          </p:cNvSpPr>
          <p:nvPr>
            <p:ph type="title"/>
          </p:nvPr>
        </p:nvSpPr>
        <p:spPr/>
        <p:txBody>
          <a:bodyPr/>
          <a:lstStyle/>
          <a:p>
            <a:r>
              <a:rPr lang="en-US" dirty="0"/>
              <a:t>Problem Set-Up – Example of a Sequence</a:t>
            </a:r>
          </a:p>
        </p:txBody>
      </p:sp>
      <p:sp>
        <p:nvSpPr>
          <p:cNvPr id="3" name="Text Placeholder 2">
            <a:extLst>
              <a:ext uri="{FF2B5EF4-FFF2-40B4-BE49-F238E27FC236}">
                <a16:creationId xmlns:a16="http://schemas.microsoft.com/office/drawing/2014/main" id="{52BC5A59-60DF-41EB-900D-30180335959E}"/>
              </a:ext>
            </a:extLst>
          </p:cNvPr>
          <p:cNvSpPr>
            <a:spLocks noGrp="1"/>
          </p:cNvSpPr>
          <p:nvPr>
            <p:ph type="body" sz="quarter" idx="10"/>
          </p:nvPr>
        </p:nvSpPr>
        <p:spPr/>
        <p:txBody>
          <a:bodyPr/>
          <a:lstStyle/>
          <a:p>
            <a:r>
              <a:rPr lang="en-US" dirty="0"/>
              <a:t>The Pneumatic Machine</a:t>
            </a:r>
          </a:p>
          <a:p>
            <a:endParaRPr lang="en-US" dirty="0"/>
          </a:p>
        </p:txBody>
      </p:sp>
      <p:sp>
        <p:nvSpPr>
          <p:cNvPr id="4" name="Text Placeholder 3">
            <a:extLst>
              <a:ext uri="{FF2B5EF4-FFF2-40B4-BE49-F238E27FC236}">
                <a16:creationId xmlns:a16="http://schemas.microsoft.com/office/drawing/2014/main" id="{B18C0AF9-DDCA-4F76-94C0-24F0A7F8FED1}"/>
              </a:ext>
            </a:extLst>
          </p:cNvPr>
          <p:cNvSpPr>
            <a:spLocks noGrp="1"/>
          </p:cNvSpPr>
          <p:nvPr>
            <p:ph type="body" sz="quarter" idx="11"/>
          </p:nvPr>
        </p:nvSpPr>
        <p:spPr/>
        <p:txBody>
          <a:bodyPr/>
          <a:lstStyle/>
          <a:p>
            <a:r>
              <a:rPr lang="en-US" dirty="0"/>
              <a:t>Example of a Sequence</a:t>
            </a:r>
          </a:p>
        </p:txBody>
      </p:sp>
      <p:grpSp>
        <p:nvGrpSpPr>
          <p:cNvPr id="211" name="Group 210">
            <a:extLst>
              <a:ext uri="{FF2B5EF4-FFF2-40B4-BE49-F238E27FC236}">
                <a16:creationId xmlns:a16="http://schemas.microsoft.com/office/drawing/2014/main" id="{E355B639-6BD0-4B46-B916-14C9729F1B07}"/>
              </a:ext>
            </a:extLst>
          </p:cNvPr>
          <p:cNvGrpSpPr/>
          <p:nvPr/>
        </p:nvGrpSpPr>
        <p:grpSpPr>
          <a:xfrm>
            <a:off x="755376" y="1464014"/>
            <a:ext cx="4969262" cy="4340437"/>
            <a:chOff x="1581457" y="1675906"/>
            <a:chExt cx="4381718" cy="4041795"/>
          </a:xfrm>
        </p:grpSpPr>
        <p:grpSp>
          <p:nvGrpSpPr>
            <p:cNvPr id="212" name="Gruppieren 23">
              <a:extLst>
                <a:ext uri="{FF2B5EF4-FFF2-40B4-BE49-F238E27FC236}">
                  <a16:creationId xmlns:a16="http://schemas.microsoft.com/office/drawing/2014/main" id="{9F51D0B0-F793-4711-BF24-FC2FD726B4B8}"/>
                </a:ext>
              </a:extLst>
            </p:cNvPr>
            <p:cNvGrpSpPr/>
            <p:nvPr/>
          </p:nvGrpSpPr>
          <p:grpSpPr>
            <a:xfrm>
              <a:off x="4166902" y="4913281"/>
              <a:ext cx="924380" cy="364057"/>
              <a:chOff x="2946175" y="3183883"/>
              <a:chExt cx="924380" cy="364057"/>
            </a:xfrm>
          </p:grpSpPr>
          <p:grpSp>
            <p:nvGrpSpPr>
              <p:cNvPr id="379" name="Gruppieren 24">
                <a:extLst>
                  <a:ext uri="{FF2B5EF4-FFF2-40B4-BE49-F238E27FC236}">
                    <a16:creationId xmlns:a16="http://schemas.microsoft.com/office/drawing/2014/main" id="{DEF80B18-CDA7-4019-B55A-CA333B73028D}"/>
                  </a:ext>
                </a:extLst>
              </p:cNvPr>
              <p:cNvGrpSpPr/>
              <p:nvPr/>
            </p:nvGrpSpPr>
            <p:grpSpPr>
              <a:xfrm>
                <a:off x="2946175" y="3187940"/>
                <a:ext cx="360000" cy="360000"/>
                <a:chOff x="5875802" y="5727137"/>
                <a:chExt cx="360000" cy="360000"/>
              </a:xfrm>
            </p:grpSpPr>
            <p:sp>
              <p:nvSpPr>
                <p:cNvPr id="397" name="Rechteck 42">
                  <a:extLst>
                    <a:ext uri="{FF2B5EF4-FFF2-40B4-BE49-F238E27FC236}">
                      <a16:creationId xmlns:a16="http://schemas.microsoft.com/office/drawing/2014/main" id="{70F35E9C-0601-40CF-B93F-F81E950ABC01}"/>
                    </a:ext>
                  </a:extLst>
                </p:cNvPr>
                <p:cNvSpPr/>
                <p:nvPr/>
              </p:nvSpPr>
              <p:spPr>
                <a:xfrm>
                  <a:off x="5875802" y="5727137"/>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98" name="Gruppieren 43">
                  <a:extLst>
                    <a:ext uri="{FF2B5EF4-FFF2-40B4-BE49-F238E27FC236}">
                      <a16:creationId xmlns:a16="http://schemas.microsoft.com/office/drawing/2014/main" id="{F911DCFF-D61F-4F26-BA2F-9940CCF102B8}"/>
                    </a:ext>
                  </a:extLst>
                </p:cNvPr>
                <p:cNvGrpSpPr/>
                <p:nvPr/>
              </p:nvGrpSpPr>
              <p:grpSpPr>
                <a:xfrm rot="16200000">
                  <a:off x="5909316" y="6015137"/>
                  <a:ext cx="72000" cy="72000"/>
                  <a:chOff x="5763125" y="3214215"/>
                  <a:chExt cx="72000" cy="72000"/>
                </a:xfrm>
              </p:grpSpPr>
              <p:cxnSp>
                <p:nvCxnSpPr>
                  <p:cNvPr id="400" name="Gerader Verbinder 45">
                    <a:extLst>
                      <a:ext uri="{FF2B5EF4-FFF2-40B4-BE49-F238E27FC236}">
                        <a16:creationId xmlns:a16="http://schemas.microsoft.com/office/drawing/2014/main" id="{8BC77A61-9501-4744-B18F-35C84245C835}"/>
                      </a:ext>
                    </a:extLst>
                  </p:cNvPr>
                  <p:cNvCxnSpPr/>
                  <p:nvPr/>
                </p:nvCxnSpPr>
                <p:spPr>
                  <a:xfrm rot="5400000">
                    <a:off x="5799125" y="3214134"/>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Gerader Verbinder 46">
                    <a:extLst>
                      <a:ext uri="{FF2B5EF4-FFF2-40B4-BE49-F238E27FC236}">
                        <a16:creationId xmlns:a16="http://schemas.microsoft.com/office/drawing/2014/main" id="{E9CCC63F-7F45-4F50-96FD-B1010E36B800}"/>
                      </a:ext>
                    </a:extLst>
                  </p:cNvPr>
                  <p:cNvCxnSpPr/>
                  <p:nvPr/>
                </p:nvCxnSpPr>
                <p:spPr>
                  <a:xfrm rot="10800000">
                    <a:off x="5835125" y="321421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9" name="Gerade Verbindung mit Pfeil 44">
                  <a:extLst>
                    <a:ext uri="{FF2B5EF4-FFF2-40B4-BE49-F238E27FC236}">
                      <a16:creationId xmlns:a16="http://schemas.microsoft.com/office/drawing/2014/main" id="{B1778870-1C62-40DC-B721-4EFDADCC991D}"/>
                    </a:ext>
                  </a:extLst>
                </p:cNvPr>
                <p:cNvCxnSpPr/>
                <p:nvPr/>
              </p:nvCxnSpPr>
              <p:spPr>
                <a:xfrm>
                  <a:off x="5948455" y="5727137"/>
                  <a:ext cx="142648"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80" name="Gruppieren 25">
                <a:extLst>
                  <a:ext uri="{FF2B5EF4-FFF2-40B4-BE49-F238E27FC236}">
                    <a16:creationId xmlns:a16="http://schemas.microsoft.com/office/drawing/2014/main" id="{42D438CD-C6B1-4043-98DD-F952173EBEB7}"/>
                  </a:ext>
                </a:extLst>
              </p:cNvPr>
              <p:cNvGrpSpPr/>
              <p:nvPr/>
            </p:nvGrpSpPr>
            <p:grpSpPr>
              <a:xfrm>
                <a:off x="3303861" y="3183883"/>
                <a:ext cx="360000" cy="364057"/>
                <a:chOff x="6727316" y="5737520"/>
                <a:chExt cx="360000" cy="364057"/>
              </a:xfrm>
            </p:grpSpPr>
            <p:sp>
              <p:nvSpPr>
                <p:cNvPr id="394" name="Rechteck 39">
                  <a:extLst>
                    <a:ext uri="{FF2B5EF4-FFF2-40B4-BE49-F238E27FC236}">
                      <a16:creationId xmlns:a16="http://schemas.microsoft.com/office/drawing/2014/main" id="{CDE89B0F-0819-40E9-AC60-FA89E1C5E81E}"/>
                    </a:ext>
                  </a:extLst>
                </p:cNvPr>
                <p:cNvSpPr/>
                <p:nvPr/>
              </p:nvSpPr>
              <p:spPr>
                <a:xfrm>
                  <a:off x="6727316" y="5741577"/>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95" name="Gerade Verbindung mit Pfeil 40">
                  <a:extLst>
                    <a:ext uri="{FF2B5EF4-FFF2-40B4-BE49-F238E27FC236}">
                      <a16:creationId xmlns:a16="http://schemas.microsoft.com/office/drawing/2014/main" id="{C15E582E-AEBB-4CB6-8476-9E5A9F0E8E46}"/>
                    </a:ext>
                  </a:extLst>
                </p:cNvPr>
                <p:cNvCxnSpPr>
                  <a:cxnSpLocks/>
                </p:cNvCxnSpPr>
                <p:nvPr/>
              </p:nvCxnSpPr>
              <p:spPr>
                <a:xfrm flipH="1" flipV="1">
                  <a:off x="6789130" y="5737520"/>
                  <a:ext cx="1031"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6" name="Gerade Verbindung mit Pfeil 41">
                  <a:extLst>
                    <a:ext uri="{FF2B5EF4-FFF2-40B4-BE49-F238E27FC236}">
                      <a16:creationId xmlns:a16="http://schemas.microsoft.com/office/drawing/2014/main" id="{0B31D3A7-9E84-4518-BB18-1FEA83B66DAC}"/>
                    </a:ext>
                  </a:extLst>
                </p:cNvPr>
                <p:cNvCxnSpPr>
                  <a:cxnSpLocks/>
                  <a:endCxn id="394" idx="2"/>
                </p:cNvCxnSpPr>
                <p:nvPr/>
              </p:nvCxnSpPr>
              <p:spPr>
                <a:xfrm flipH="1">
                  <a:off x="6907316" y="5741577"/>
                  <a:ext cx="109536"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81" name="Gruppieren 26">
                <a:extLst>
                  <a:ext uri="{FF2B5EF4-FFF2-40B4-BE49-F238E27FC236}">
                    <a16:creationId xmlns:a16="http://schemas.microsoft.com/office/drawing/2014/main" id="{4B827A44-3D4B-404E-94E4-5047DCEC03B1}"/>
                  </a:ext>
                </a:extLst>
              </p:cNvPr>
              <p:cNvGrpSpPr/>
              <p:nvPr/>
            </p:nvGrpSpPr>
            <p:grpSpPr>
              <a:xfrm flipH="1">
                <a:off x="3667310" y="3404411"/>
                <a:ext cx="203245" cy="137984"/>
                <a:chOff x="8200991" y="1924050"/>
                <a:chExt cx="232461" cy="137984"/>
              </a:xfrm>
            </p:grpSpPr>
            <p:grpSp>
              <p:nvGrpSpPr>
                <p:cNvPr id="382" name="Gruppieren 27">
                  <a:extLst>
                    <a:ext uri="{FF2B5EF4-FFF2-40B4-BE49-F238E27FC236}">
                      <a16:creationId xmlns:a16="http://schemas.microsoft.com/office/drawing/2014/main" id="{7D4DB738-CCDB-4458-A082-97F51596D532}"/>
                    </a:ext>
                  </a:extLst>
                </p:cNvPr>
                <p:cNvGrpSpPr/>
                <p:nvPr/>
              </p:nvGrpSpPr>
              <p:grpSpPr>
                <a:xfrm>
                  <a:off x="8223405" y="1924050"/>
                  <a:ext cx="180693" cy="137984"/>
                  <a:chOff x="9292592" y="2501573"/>
                  <a:chExt cx="578936" cy="429452"/>
                </a:xfrm>
              </p:grpSpPr>
              <p:grpSp>
                <p:nvGrpSpPr>
                  <p:cNvPr id="385" name="Gruppieren 30">
                    <a:extLst>
                      <a:ext uri="{FF2B5EF4-FFF2-40B4-BE49-F238E27FC236}">
                        <a16:creationId xmlns:a16="http://schemas.microsoft.com/office/drawing/2014/main" id="{4D6E3B04-F34C-484B-A9B4-513A02551B31}"/>
                      </a:ext>
                    </a:extLst>
                  </p:cNvPr>
                  <p:cNvGrpSpPr/>
                  <p:nvPr/>
                </p:nvGrpSpPr>
                <p:grpSpPr>
                  <a:xfrm>
                    <a:off x="9689116" y="2501900"/>
                    <a:ext cx="182412" cy="424689"/>
                    <a:chOff x="9689116" y="2501900"/>
                    <a:chExt cx="182412" cy="424689"/>
                  </a:xfrm>
                </p:grpSpPr>
                <p:cxnSp>
                  <p:nvCxnSpPr>
                    <p:cNvPr id="392" name="Gerader Verbinder 37">
                      <a:extLst>
                        <a:ext uri="{FF2B5EF4-FFF2-40B4-BE49-F238E27FC236}">
                          <a16:creationId xmlns:a16="http://schemas.microsoft.com/office/drawing/2014/main" id="{8D6AC404-F472-4C74-AADA-D8A5AB4B1C3B}"/>
                        </a:ext>
                      </a:extLst>
                    </p:cNvPr>
                    <p:cNvCxnSpPr/>
                    <p:nvPr/>
                  </p:nvCxnSpPr>
                  <p:spPr>
                    <a:xfrm flipH="1">
                      <a:off x="9776279" y="2501900"/>
                      <a:ext cx="95249"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393" name="Gerader Verbinder 38">
                      <a:extLst>
                        <a:ext uri="{FF2B5EF4-FFF2-40B4-BE49-F238E27FC236}">
                          <a16:creationId xmlns:a16="http://schemas.microsoft.com/office/drawing/2014/main" id="{0DBDEFC6-6DF7-431F-9250-C218725817A7}"/>
                        </a:ext>
                      </a:extLst>
                    </p:cNvPr>
                    <p:cNvCxnSpPr/>
                    <p:nvPr/>
                  </p:nvCxnSpPr>
                  <p:spPr>
                    <a:xfrm>
                      <a:off x="9689116" y="2502367"/>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nvGrpSpPr>
                  <p:cNvPr id="386" name="Gruppieren 31">
                    <a:extLst>
                      <a:ext uri="{FF2B5EF4-FFF2-40B4-BE49-F238E27FC236}">
                        <a16:creationId xmlns:a16="http://schemas.microsoft.com/office/drawing/2014/main" id="{C2961603-FEAB-4661-ACD8-CF947B32CEDA}"/>
                      </a:ext>
                    </a:extLst>
                  </p:cNvPr>
                  <p:cNvGrpSpPr/>
                  <p:nvPr/>
                </p:nvGrpSpPr>
                <p:grpSpPr>
                  <a:xfrm>
                    <a:off x="9478580" y="2501573"/>
                    <a:ext cx="204631" cy="424689"/>
                    <a:chOff x="9667419" y="2501900"/>
                    <a:chExt cx="204631" cy="424689"/>
                  </a:xfrm>
                </p:grpSpPr>
                <p:cxnSp>
                  <p:nvCxnSpPr>
                    <p:cNvPr id="390" name="Gerader Verbinder 35">
                      <a:extLst>
                        <a:ext uri="{FF2B5EF4-FFF2-40B4-BE49-F238E27FC236}">
                          <a16:creationId xmlns:a16="http://schemas.microsoft.com/office/drawing/2014/main" id="{69D7ED41-4376-47EE-A4B2-A29A70794A6E}"/>
                        </a:ext>
                      </a:extLst>
                    </p:cNvPr>
                    <p:cNvCxnSpPr/>
                    <p:nvPr/>
                  </p:nvCxnSpPr>
                  <p:spPr>
                    <a:xfrm flipH="1">
                      <a:off x="9776801" y="2501900"/>
                      <a:ext cx="95249"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391" name="Gerader Verbinder 36">
                      <a:extLst>
                        <a:ext uri="{FF2B5EF4-FFF2-40B4-BE49-F238E27FC236}">
                          <a16:creationId xmlns:a16="http://schemas.microsoft.com/office/drawing/2014/main" id="{D755AC0F-5A72-4F70-89DB-AC150592B9F4}"/>
                        </a:ext>
                      </a:extLst>
                    </p:cNvPr>
                    <p:cNvCxnSpPr/>
                    <p:nvPr/>
                  </p:nvCxnSpPr>
                  <p:spPr>
                    <a:xfrm>
                      <a:off x="9667419" y="2502367"/>
                      <a:ext cx="95252"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nvGrpSpPr>
                  <p:cNvPr id="387" name="Gruppieren 32">
                    <a:extLst>
                      <a:ext uri="{FF2B5EF4-FFF2-40B4-BE49-F238E27FC236}">
                        <a16:creationId xmlns:a16="http://schemas.microsoft.com/office/drawing/2014/main" id="{6B15910A-BF6A-4F09-A435-202A119BD48D}"/>
                      </a:ext>
                    </a:extLst>
                  </p:cNvPr>
                  <p:cNvGrpSpPr/>
                  <p:nvPr/>
                </p:nvGrpSpPr>
                <p:grpSpPr>
                  <a:xfrm>
                    <a:off x="9292592" y="2506336"/>
                    <a:ext cx="193776" cy="424689"/>
                    <a:chOff x="9678281" y="2501900"/>
                    <a:chExt cx="193776" cy="424689"/>
                  </a:xfrm>
                </p:grpSpPr>
                <p:cxnSp>
                  <p:nvCxnSpPr>
                    <p:cNvPr id="388" name="Gerader Verbinder 33">
                      <a:extLst>
                        <a:ext uri="{FF2B5EF4-FFF2-40B4-BE49-F238E27FC236}">
                          <a16:creationId xmlns:a16="http://schemas.microsoft.com/office/drawing/2014/main" id="{8F448D32-D912-45E4-87D8-672A95E10F49}"/>
                        </a:ext>
                      </a:extLst>
                    </p:cNvPr>
                    <p:cNvCxnSpPr/>
                    <p:nvPr/>
                  </p:nvCxnSpPr>
                  <p:spPr>
                    <a:xfrm flipH="1">
                      <a:off x="9776807" y="2501900"/>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389" name="Gerader Verbinder 34">
                      <a:extLst>
                        <a:ext uri="{FF2B5EF4-FFF2-40B4-BE49-F238E27FC236}">
                          <a16:creationId xmlns:a16="http://schemas.microsoft.com/office/drawing/2014/main" id="{2B7D843F-02FA-4A31-A3C0-CBFB9515E569}"/>
                        </a:ext>
                      </a:extLst>
                    </p:cNvPr>
                    <p:cNvCxnSpPr/>
                    <p:nvPr/>
                  </p:nvCxnSpPr>
                  <p:spPr>
                    <a:xfrm>
                      <a:off x="9678281" y="2502367"/>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cxnSp>
              <p:nvCxnSpPr>
                <p:cNvPr id="383" name="Gerader Verbinder 28">
                  <a:extLst>
                    <a:ext uri="{FF2B5EF4-FFF2-40B4-BE49-F238E27FC236}">
                      <a16:creationId xmlns:a16="http://schemas.microsoft.com/office/drawing/2014/main" id="{A77BE5E1-AE82-42C2-AB9B-C86E0C977D96}"/>
                    </a:ext>
                  </a:extLst>
                </p:cNvPr>
                <p:cNvCxnSpPr/>
                <p:nvPr/>
              </p:nvCxnSpPr>
              <p:spPr>
                <a:xfrm flipH="1">
                  <a:off x="8200991" y="1924050"/>
                  <a:ext cx="22377" cy="793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Gerader Verbinder 29">
                  <a:extLst>
                    <a:ext uri="{FF2B5EF4-FFF2-40B4-BE49-F238E27FC236}">
                      <a16:creationId xmlns:a16="http://schemas.microsoft.com/office/drawing/2014/main" id="{17F1F2BC-CF5D-466D-B820-48752A2C0F69}"/>
                    </a:ext>
                  </a:extLst>
                </p:cNvPr>
                <p:cNvCxnSpPr/>
                <p:nvPr/>
              </p:nvCxnSpPr>
              <p:spPr>
                <a:xfrm>
                  <a:off x="8411075" y="1924050"/>
                  <a:ext cx="22377" cy="793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13" name="Gerade Verbindung mit Pfeil 47">
              <a:extLst>
                <a:ext uri="{FF2B5EF4-FFF2-40B4-BE49-F238E27FC236}">
                  <a16:creationId xmlns:a16="http://schemas.microsoft.com/office/drawing/2014/main" id="{09D16819-212F-410F-B963-5001C9B29D82}"/>
                </a:ext>
              </a:extLst>
            </p:cNvPr>
            <p:cNvCxnSpPr/>
            <p:nvPr/>
          </p:nvCxnSpPr>
          <p:spPr>
            <a:xfrm flipV="1">
              <a:off x="4469322" y="4917338"/>
              <a:ext cx="0"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4" name="Gerader Verbinder 48">
              <a:extLst>
                <a:ext uri="{FF2B5EF4-FFF2-40B4-BE49-F238E27FC236}">
                  <a16:creationId xmlns:a16="http://schemas.microsoft.com/office/drawing/2014/main" id="{F60F47CB-509E-49DE-B99E-14C78DFA5989}"/>
                </a:ext>
              </a:extLst>
            </p:cNvPr>
            <p:cNvCxnSpPr/>
            <p:nvPr/>
          </p:nvCxnSpPr>
          <p:spPr>
            <a:xfrm>
              <a:off x="4813880" y="5204920"/>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r Verbinder 49">
              <a:extLst>
                <a:ext uri="{FF2B5EF4-FFF2-40B4-BE49-F238E27FC236}">
                  <a16:creationId xmlns:a16="http://schemas.microsoft.com/office/drawing/2014/main" id="{20F13DEF-65F7-4FBA-BE4A-73279989F0E1}"/>
                </a:ext>
              </a:extLst>
            </p:cNvPr>
            <p:cNvCxnSpPr/>
            <p:nvPr/>
          </p:nvCxnSpPr>
          <p:spPr>
            <a:xfrm rot="5400000">
              <a:off x="4813961" y="5168920"/>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uppieren 50">
              <a:extLst>
                <a:ext uri="{FF2B5EF4-FFF2-40B4-BE49-F238E27FC236}">
                  <a16:creationId xmlns:a16="http://schemas.microsoft.com/office/drawing/2014/main" id="{523BDD3F-B31C-4F63-BF65-497E901003B2}"/>
                </a:ext>
              </a:extLst>
            </p:cNvPr>
            <p:cNvGrpSpPr/>
            <p:nvPr/>
          </p:nvGrpSpPr>
          <p:grpSpPr>
            <a:xfrm flipH="1">
              <a:off x="3941548" y="5127987"/>
              <a:ext cx="227155" cy="147948"/>
              <a:chOff x="6631639" y="3246142"/>
              <a:chExt cx="227155" cy="147948"/>
            </a:xfrm>
          </p:grpSpPr>
          <p:sp>
            <p:nvSpPr>
              <p:cNvPr id="377" name="Rechteck 51">
                <a:extLst>
                  <a:ext uri="{FF2B5EF4-FFF2-40B4-BE49-F238E27FC236}">
                    <a16:creationId xmlns:a16="http://schemas.microsoft.com/office/drawing/2014/main" id="{157C34EE-C257-4BC6-BA3D-7C41601622AD}"/>
                  </a:ext>
                </a:extLst>
              </p:cNvPr>
              <p:cNvSpPr/>
              <p:nvPr/>
            </p:nvSpPr>
            <p:spPr>
              <a:xfrm>
                <a:off x="6631639" y="3246142"/>
                <a:ext cx="227153" cy="1479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8" name="Gleichschenkliges Dreieck 52">
                <a:extLst>
                  <a:ext uri="{FF2B5EF4-FFF2-40B4-BE49-F238E27FC236}">
                    <a16:creationId xmlns:a16="http://schemas.microsoft.com/office/drawing/2014/main" id="{1A11DC43-8026-4CF1-A818-2DC110B7BE8A}"/>
                  </a:ext>
                </a:extLst>
              </p:cNvPr>
              <p:cNvSpPr/>
              <p:nvPr/>
            </p:nvSpPr>
            <p:spPr>
              <a:xfrm rot="16200000" flipH="1">
                <a:off x="6731259" y="3262498"/>
                <a:ext cx="139834" cy="115236"/>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217" name="Gerader Verbinder 53">
              <a:extLst>
                <a:ext uri="{FF2B5EF4-FFF2-40B4-BE49-F238E27FC236}">
                  <a16:creationId xmlns:a16="http://schemas.microsoft.com/office/drawing/2014/main" id="{0C3C1701-7307-403D-A6FD-8AB52BF0863E}"/>
                </a:ext>
              </a:extLst>
            </p:cNvPr>
            <p:cNvCxnSpPr>
              <a:cxnSpLocks/>
            </p:cNvCxnSpPr>
            <p:nvPr/>
          </p:nvCxnSpPr>
          <p:spPr>
            <a:xfrm>
              <a:off x="3705893" y="3992104"/>
              <a:ext cx="895889" cy="1141"/>
            </a:xfrm>
            <a:prstGeom prst="line">
              <a:avLst/>
            </a:prstGeom>
            <a:ln w="9525"/>
          </p:spPr>
          <p:style>
            <a:lnRef idx="1">
              <a:schemeClr val="dk1"/>
            </a:lnRef>
            <a:fillRef idx="0">
              <a:schemeClr val="dk1"/>
            </a:fillRef>
            <a:effectRef idx="0">
              <a:schemeClr val="dk1"/>
            </a:effectRef>
            <a:fontRef idx="minor">
              <a:schemeClr val="tx1"/>
            </a:fontRef>
          </p:style>
        </p:cxnSp>
        <p:sp>
          <p:nvSpPr>
            <p:cNvPr id="218" name="Rechteck 54">
              <a:extLst>
                <a:ext uri="{FF2B5EF4-FFF2-40B4-BE49-F238E27FC236}">
                  <a16:creationId xmlns:a16="http://schemas.microsoft.com/office/drawing/2014/main" id="{8F184635-566D-490B-9ABA-EA264EF19E73}"/>
                </a:ext>
              </a:extLst>
            </p:cNvPr>
            <p:cNvSpPr/>
            <p:nvPr/>
          </p:nvSpPr>
          <p:spPr>
            <a:xfrm rot="5400000">
              <a:off x="3957866" y="3841809"/>
              <a:ext cx="181856"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19" name="Gerader Verbinder 55">
              <a:extLst>
                <a:ext uri="{FF2B5EF4-FFF2-40B4-BE49-F238E27FC236}">
                  <a16:creationId xmlns:a16="http://schemas.microsoft.com/office/drawing/2014/main" id="{B68438A3-01C3-4AAC-9E15-8BC65127CF31}"/>
                </a:ext>
              </a:extLst>
            </p:cNvPr>
            <p:cNvCxnSpPr>
              <a:cxnSpLocks/>
            </p:cNvCxnSpPr>
            <p:nvPr/>
          </p:nvCxnSpPr>
          <p:spPr>
            <a:xfrm rot="5400000" flipV="1">
              <a:off x="4841636" y="3650343"/>
              <a:ext cx="0" cy="685801"/>
            </a:xfrm>
            <a:prstGeom prst="line">
              <a:avLst/>
            </a:prstGeom>
            <a:ln w="9525"/>
          </p:spPr>
          <p:style>
            <a:lnRef idx="1">
              <a:schemeClr val="dk1"/>
            </a:lnRef>
            <a:fillRef idx="0">
              <a:schemeClr val="dk1"/>
            </a:fillRef>
            <a:effectRef idx="0">
              <a:schemeClr val="dk1"/>
            </a:effectRef>
            <a:fontRef idx="minor">
              <a:schemeClr val="tx1"/>
            </a:fontRef>
          </p:style>
        </p:cxnSp>
        <p:sp>
          <p:nvSpPr>
            <p:cNvPr id="220" name="Rechteck 56">
              <a:extLst>
                <a:ext uri="{FF2B5EF4-FFF2-40B4-BE49-F238E27FC236}">
                  <a16:creationId xmlns:a16="http://schemas.microsoft.com/office/drawing/2014/main" id="{CE332797-48CF-4F44-85F8-42100FEE8D50}"/>
                </a:ext>
              </a:extLst>
            </p:cNvPr>
            <p:cNvSpPr/>
            <p:nvPr/>
          </p:nvSpPr>
          <p:spPr>
            <a:xfrm rot="5400000">
              <a:off x="4757460" y="3839840"/>
              <a:ext cx="168352"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1" name="Ellipse 57">
              <a:extLst>
                <a:ext uri="{FF2B5EF4-FFF2-40B4-BE49-F238E27FC236}">
                  <a16:creationId xmlns:a16="http://schemas.microsoft.com/office/drawing/2014/main" id="{8D9EAD3E-948F-4282-A923-DE39DEE6C386}"/>
                </a:ext>
              </a:extLst>
            </p:cNvPr>
            <p:cNvSpPr/>
            <p:nvPr/>
          </p:nvSpPr>
          <p:spPr>
            <a:xfrm>
              <a:off x="4441421" y="3965864"/>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2" name="Ellipse 58">
              <a:extLst>
                <a:ext uri="{FF2B5EF4-FFF2-40B4-BE49-F238E27FC236}">
                  <a16:creationId xmlns:a16="http://schemas.microsoft.com/office/drawing/2014/main" id="{0460B345-BC3F-406E-A184-1BE0B2B0B6E7}"/>
                </a:ext>
              </a:extLst>
            </p:cNvPr>
            <p:cNvSpPr/>
            <p:nvPr/>
          </p:nvSpPr>
          <p:spPr>
            <a:xfrm>
              <a:off x="3685893" y="3971556"/>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3" name="Ellipse 59">
              <a:extLst>
                <a:ext uri="{FF2B5EF4-FFF2-40B4-BE49-F238E27FC236}">
                  <a16:creationId xmlns:a16="http://schemas.microsoft.com/office/drawing/2014/main" id="{1F836604-A492-4CE0-A84F-07A6FE6D4A1F}"/>
                </a:ext>
              </a:extLst>
            </p:cNvPr>
            <p:cNvSpPr/>
            <p:nvPr/>
          </p:nvSpPr>
          <p:spPr>
            <a:xfrm>
              <a:off x="5176868" y="3973385"/>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24" name="Gruppieren 60">
              <a:extLst>
                <a:ext uri="{FF2B5EF4-FFF2-40B4-BE49-F238E27FC236}">
                  <a16:creationId xmlns:a16="http://schemas.microsoft.com/office/drawing/2014/main" id="{92B50185-F379-40A0-AE18-664616EC78AF}"/>
                </a:ext>
              </a:extLst>
            </p:cNvPr>
            <p:cNvGrpSpPr>
              <a:grpSpLocks noChangeAspect="1"/>
            </p:cNvGrpSpPr>
            <p:nvPr/>
          </p:nvGrpSpPr>
          <p:grpSpPr>
            <a:xfrm>
              <a:off x="4071234" y="2484467"/>
              <a:ext cx="180000" cy="180000"/>
              <a:chOff x="6082262" y="5407571"/>
              <a:chExt cx="360000" cy="360000"/>
            </a:xfrm>
          </p:grpSpPr>
          <p:sp>
            <p:nvSpPr>
              <p:cNvPr id="372" name="Rechteck 61">
                <a:extLst>
                  <a:ext uri="{FF2B5EF4-FFF2-40B4-BE49-F238E27FC236}">
                    <a16:creationId xmlns:a16="http://schemas.microsoft.com/office/drawing/2014/main" id="{1CA597B9-D851-4003-AF60-145FBBF91518}"/>
                  </a:ext>
                </a:extLst>
              </p:cNvPr>
              <p:cNvSpPr/>
              <p:nvPr/>
            </p:nvSpPr>
            <p:spPr>
              <a:xfrm rot="5400000">
                <a:off x="6082262" y="5407571"/>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73" name="Gerader Verbinder 62">
                <a:extLst>
                  <a:ext uri="{FF2B5EF4-FFF2-40B4-BE49-F238E27FC236}">
                    <a16:creationId xmlns:a16="http://schemas.microsoft.com/office/drawing/2014/main" id="{949704E4-60C7-4E5B-A8B2-7422BAD769F4}"/>
                  </a:ext>
                </a:extLst>
              </p:cNvPr>
              <p:cNvCxnSpPr/>
              <p:nvPr/>
            </p:nvCxnSpPr>
            <p:spPr>
              <a:xfrm flipH="1">
                <a:off x="6370262" y="5587571"/>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Gerader Verbinder 63">
                <a:extLst>
                  <a:ext uri="{FF2B5EF4-FFF2-40B4-BE49-F238E27FC236}">
                    <a16:creationId xmlns:a16="http://schemas.microsoft.com/office/drawing/2014/main" id="{5AC665AA-D968-46E6-8F76-318579AE6BC4}"/>
                  </a:ext>
                </a:extLst>
              </p:cNvPr>
              <p:cNvCxnSpPr/>
              <p:nvPr/>
            </p:nvCxnSpPr>
            <p:spPr>
              <a:xfrm rot="5400000">
                <a:off x="6118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Gerader Verbinder 64">
                <a:extLst>
                  <a:ext uri="{FF2B5EF4-FFF2-40B4-BE49-F238E27FC236}">
                    <a16:creationId xmlns:a16="http://schemas.microsoft.com/office/drawing/2014/main" id="{617CDD08-5BCF-49B3-9042-092F550DA8D5}"/>
                  </a:ext>
                </a:extLst>
              </p:cNvPr>
              <p:cNvCxnSpPr/>
              <p:nvPr/>
            </p:nvCxnSpPr>
            <p:spPr>
              <a:xfrm rot="10800000">
                <a:off x="6370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Gerader Verbinder 65">
                <a:extLst>
                  <a:ext uri="{FF2B5EF4-FFF2-40B4-BE49-F238E27FC236}">
                    <a16:creationId xmlns:a16="http://schemas.microsoft.com/office/drawing/2014/main" id="{9DB519DC-7126-493D-AB22-7522F409FC25}"/>
                  </a:ext>
                </a:extLst>
              </p:cNvPr>
              <p:cNvCxnSpPr/>
              <p:nvPr/>
            </p:nvCxnSpPr>
            <p:spPr>
              <a:xfrm rot="10800000">
                <a:off x="6154262" y="5551652"/>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5" name="Gruppieren 66">
              <a:extLst>
                <a:ext uri="{FF2B5EF4-FFF2-40B4-BE49-F238E27FC236}">
                  <a16:creationId xmlns:a16="http://schemas.microsoft.com/office/drawing/2014/main" id="{96DA85A4-A428-4876-A954-1A7182AFC4A9}"/>
                </a:ext>
              </a:extLst>
            </p:cNvPr>
            <p:cNvGrpSpPr>
              <a:grpSpLocks noChangeAspect="1"/>
            </p:cNvGrpSpPr>
            <p:nvPr/>
          </p:nvGrpSpPr>
          <p:grpSpPr>
            <a:xfrm rot="10800000">
              <a:off x="4105534" y="2842303"/>
              <a:ext cx="126513" cy="131576"/>
              <a:chOff x="1677503" y="3919462"/>
              <a:chExt cx="253025" cy="263152"/>
            </a:xfrm>
          </p:grpSpPr>
          <p:sp>
            <p:nvSpPr>
              <p:cNvPr id="369" name="Rechteck 67">
                <a:extLst>
                  <a:ext uri="{FF2B5EF4-FFF2-40B4-BE49-F238E27FC236}">
                    <a16:creationId xmlns:a16="http://schemas.microsoft.com/office/drawing/2014/main" id="{DD740C10-2380-449A-AFDD-88C62FF53421}"/>
                  </a:ext>
                </a:extLst>
              </p:cNvPr>
              <p:cNvSpPr/>
              <p:nvPr/>
            </p:nvSpPr>
            <p:spPr>
              <a:xfrm rot="16200000">
                <a:off x="1710901" y="4036964"/>
                <a:ext cx="227153" cy="641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70" name="Gerader Verbinder 68">
                <a:extLst>
                  <a:ext uri="{FF2B5EF4-FFF2-40B4-BE49-F238E27FC236}">
                    <a16:creationId xmlns:a16="http://schemas.microsoft.com/office/drawing/2014/main" id="{0995F508-7F96-4A8D-8626-E2814BD3C63A}"/>
                  </a:ext>
                </a:extLst>
              </p:cNvPr>
              <p:cNvCxnSpPr>
                <a:endCxn id="371" idx="4"/>
              </p:cNvCxnSpPr>
              <p:nvPr/>
            </p:nvCxnSpPr>
            <p:spPr>
              <a:xfrm flipH="1">
                <a:off x="1749503" y="3955462"/>
                <a:ext cx="1810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71" name="Ellipse 69">
                <a:extLst>
                  <a:ext uri="{FF2B5EF4-FFF2-40B4-BE49-F238E27FC236}">
                    <a16:creationId xmlns:a16="http://schemas.microsoft.com/office/drawing/2014/main" id="{BECCBEEF-81DB-445B-9B17-CA283751FF3D}"/>
                  </a:ext>
                </a:extLst>
              </p:cNvPr>
              <p:cNvSpPr/>
              <p:nvPr/>
            </p:nvSpPr>
            <p:spPr>
              <a:xfrm rot="16200000">
                <a:off x="1677503" y="3919462"/>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26" name="Gruppieren 70">
              <a:extLst>
                <a:ext uri="{FF2B5EF4-FFF2-40B4-BE49-F238E27FC236}">
                  <a16:creationId xmlns:a16="http://schemas.microsoft.com/office/drawing/2014/main" id="{CD0F5DB8-3118-454A-83DD-B278B4811B73}"/>
                </a:ext>
              </a:extLst>
            </p:cNvPr>
            <p:cNvGrpSpPr>
              <a:grpSpLocks noChangeAspect="1"/>
            </p:cNvGrpSpPr>
            <p:nvPr/>
          </p:nvGrpSpPr>
          <p:grpSpPr>
            <a:xfrm rot="16200000">
              <a:off x="4068575" y="2664910"/>
              <a:ext cx="180000" cy="180000"/>
              <a:chOff x="6304932" y="3154570"/>
              <a:chExt cx="360000" cy="360000"/>
            </a:xfrm>
          </p:grpSpPr>
          <p:sp>
            <p:nvSpPr>
              <p:cNvPr id="367" name="Rechteck 71">
                <a:extLst>
                  <a:ext uri="{FF2B5EF4-FFF2-40B4-BE49-F238E27FC236}">
                    <a16:creationId xmlns:a16="http://schemas.microsoft.com/office/drawing/2014/main" id="{201E4445-248A-47C7-8353-FECE2988DE8E}"/>
                  </a:ext>
                </a:extLst>
              </p:cNvPr>
              <p:cNvSpPr/>
              <p:nvPr/>
            </p:nvSpPr>
            <p:spPr>
              <a:xfrm>
                <a:off x="6304932" y="315457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68" name="Gerade Verbindung mit Pfeil 72">
                <a:extLst>
                  <a:ext uri="{FF2B5EF4-FFF2-40B4-BE49-F238E27FC236}">
                    <a16:creationId xmlns:a16="http://schemas.microsoft.com/office/drawing/2014/main" id="{78B2C110-E567-42AB-B76F-BB1F470BAE8C}"/>
                  </a:ext>
                </a:extLst>
              </p:cNvPr>
              <p:cNvCxnSpPr>
                <a:stCxn id="367" idx="2"/>
                <a:endCxn id="367" idx="0"/>
              </p:cNvCxnSpPr>
              <p:nvPr/>
            </p:nvCxnSpPr>
            <p:spPr>
              <a:xfrm flipV="1">
                <a:off x="6484932" y="3154570"/>
                <a:ext cx="0" cy="360000"/>
              </a:xfrm>
              <a:prstGeom prst="straightConnector1">
                <a:avLst/>
              </a:prstGeom>
              <a:ln w="9525">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227" name="Gerader Verbinder 73">
              <a:extLst>
                <a:ext uri="{FF2B5EF4-FFF2-40B4-BE49-F238E27FC236}">
                  <a16:creationId xmlns:a16="http://schemas.microsoft.com/office/drawing/2014/main" id="{B1CA9F14-EE55-4A56-9B9E-806A08779F53}"/>
                </a:ext>
              </a:extLst>
            </p:cNvPr>
            <p:cNvCxnSpPr>
              <a:cxnSpLocks/>
            </p:cNvCxnSpPr>
            <p:nvPr/>
          </p:nvCxnSpPr>
          <p:spPr>
            <a:xfrm flipH="1" flipV="1">
              <a:off x="4804858" y="4688334"/>
              <a:ext cx="3352" cy="2666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r Verbinder 74">
              <a:extLst>
                <a:ext uri="{FF2B5EF4-FFF2-40B4-BE49-F238E27FC236}">
                  <a16:creationId xmlns:a16="http://schemas.microsoft.com/office/drawing/2014/main" id="{8F7C068E-5A50-4E6C-9426-FB9379A5EB0F}"/>
                </a:ext>
              </a:extLst>
            </p:cNvPr>
            <p:cNvCxnSpPr>
              <a:cxnSpLocks/>
            </p:cNvCxnSpPr>
            <p:nvPr/>
          </p:nvCxnSpPr>
          <p:spPr>
            <a:xfrm>
              <a:off x="4804614" y="4687642"/>
              <a:ext cx="392649" cy="6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r Verbinder 75">
              <a:extLst>
                <a:ext uri="{FF2B5EF4-FFF2-40B4-BE49-F238E27FC236}">
                  <a16:creationId xmlns:a16="http://schemas.microsoft.com/office/drawing/2014/main" id="{B0B05B3D-467A-4109-BAEC-8F32DAA2AA7A}"/>
                </a:ext>
              </a:extLst>
            </p:cNvPr>
            <p:cNvCxnSpPr>
              <a:cxnSpLocks/>
            </p:cNvCxnSpPr>
            <p:nvPr/>
          </p:nvCxnSpPr>
          <p:spPr>
            <a:xfrm>
              <a:off x="5197264" y="4595083"/>
              <a:ext cx="0" cy="92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Gerader Verbinder 76">
              <a:extLst>
                <a:ext uri="{FF2B5EF4-FFF2-40B4-BE49-F238E27FC236}">
                  <a16:creationId xmlns:a16="http://schemas.microsoft.com/office/drawing/2014/main" id="{4B19E173-4E1F-4FBC-B5A9-F8D82E6F354E}"/>
                </a:ext>
              </a:extLst>
            </p:cNvPr>
            <p:cNvCxnSpPr>
              <a:cxnSpLocks/>
            </p:cNvCxnSpPr>
            <p:nvPr/>
          </p:nvCxnSpPr>
          <p:spPr>
            <a:xfrm flipV="1">
              <a:off x="4586403" y="4687642"/>
              <a:ext cx="0" cy="2215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Gerader Verbinder 77">
              <a:extLst>
                <a:ext uri="{FF2B5EF4-FFF2-40B4-BE49-F238E27FC236}">
                  <a16:creationId xmlns:a16="http://schemas.microsoft.com/office/drawing/2014/main" id="{1A825C92-AE92-413D-95C8-5B616C06AB54}"/>
                </a:ext>
              </a:extLst>
            </p:cNvPr>
            <p:cNvCxnSpPr>
              <a:cxnSpLocks/>
            </p:cNvCxnSpPr>
            <p:nvPr/>
          </p:nvCxnSpPr>
          <p:spPr>
            <a:xfrm flipH="1">
              <a:off x="3702879" y="4687642"/>
              <a:ext cx="88712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Gerader Verbinder 78">
              <a:extLst>
                <a:ext uri="{FF2B5EF4-FFF2-40B4-BE49-F238E27FC236}">
                  <a16:creationId xmlns:a16="http://schemas.microsoft.com/office/drawing/2014/main" id="{96F7F4C2-34A7-4587-AA01-C64B9FF7B365}"/>
                </a:ext>
              </a:extLst>
            </p:cNvPr>
            <p:cNvCxnSpPr/>
            <p:nvPr/>
          </p:nvCxnSpPr>
          <p:spPr>
            <a:xfrm>
              <a:off x="3704166" y="4595083"/>
              <a:ext cx="0" cy="92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r Verbinder 79">
              <a:extLst>
                <a:ext uri="{FF2B5EF4-FFF2-40B4-BE49-F238E27FC236}">
                  <a16:creationId xmlns:a16="http://schemas.microsoft.com/office/drawing/2014/main" id="{36030EAB-A524-4DAA-8CE1-87AAD51D41F5}"/>
                </a:ext>
              </a:extLst>
            </p:cNvPr>
            <p:cNvCxnSpPr>
              <a:cxnSpLocks/>
            </p:cNvCxnSpPr>
            <p:nvPr/>
          </p:nvCxnSpPr>
          <p:spPr>
            <a:xfrm>
              <a:off x="3752164" y="3511203"/>
              <a:ext cx="72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34" name="Bogen 80">
              <a:extLst>
                <a:ext uri="{FF2B5EF4-FFF2-40B4-BE49-F238E27FC236}">
                  <a16:creationId xmlns:a16="http://schemas.microsoft.com/office/drawing/2014/main" id="{F787A35F-754C-43E1-A61C-E797E7F9D62C}"/>
                </a:ext>
              </a:extLst>
            </p:cNvPr>
            <p:cNvSpPr/>
            <p:nvPr/>
          </p:nvSpPr>
          <p:spPr>
            <a:xfrm>
              <a:off x="3648820" y="3460709"/>
              <a:ext cx="108000" cy="108000"/>
            </a:xfrm>
            <a:prstGeom prst="arc">
              <a:avLst>
                <a:gd name="adj1" fmla="val 11165752"/>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cxnSp>
          <p:nvCxnSpPr>
            <p:cNvPr id="235" name="Gerader Verbinder 81">
              <a:extLst>
                <a:ext uri="{FF2B5EF4-FFF2-40B4-BE49-F238E27FC236}">
                  <a16:creationId xmlns:a16="http://schemas.microsoft.com/office/drawing/2014/main" id="{4D2C30E8-BB1D-4BBD-A9AE-225DCBB1B865}"/>
                </a:ext>
              </a:extLst>
            </p:cNvPr>
            <p:cNvCxnSpPr>
              <a:cxnSpLocks/>
              <a:stCxn id="355" idx="0"/>
            </p:cNvCxnSpPr>
            <p:nvPr/>
          </p:nvCxnSpPr>
          <p:spPr>
            <a:xfrm>
              <a:off x="2718711" y="3510958"/>
              <a:ext cx="9313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36" name="Rechteck 82">
              <a:extLst>
                <a:ext uri="{FF2B5EF4-FFF2-40B4-BE49-F238E27FC236}">
                  <a16:creationId xmlns:a16="http://schemas.microsoft.com/office/drawing/2014/main" id="{C4D9ED00-85CA-44F6-8F84-DE76EC6009E4}"/>
                </a:ext>
              </a:extLst>
            </p:cNvPr>
            <p:cNvSpPr/>
            <p:nvPr/>
          </p:nvSpPr>
          <p:spPr>
            <a:xfrm>
              <a:off x="3445549" y="423370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37" name="Gerade Verbindung mit Pfeil 83">
              <a:extLst>
                <a:ext uri="{FF2B5EF4-FFF2-40B4-BE49-F238E27FC236}">
                  <a16:creationId xmlns:a16="http://schemas.microsoft.com/office/drawing/2014/main" id="{FEBBD920-A12E-4382-B65E-7DBBD67C1D38}"/>
                </a:ext>
              </a:extLst>
            </p:cNvPr>
            <p:cNvCxnSpPr>
              <a:cxnSpLocks/>
            </p:cNvCxnSpPr>
            <p:nvPr/>
          </p:nvCxnSpPr>
          <p:spPr>
            <a:xfrm>
              <a:off x="3707035" y="4233700"/>
              <a:ext cx="0" cy="360000"/>
            </a:xfrm>
            <a:prstGeom prst="straightConnector1">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8" name="Ellipse 84">
              <a:extLst>
                <a:ext uri="{FF2B5EF4-FFF2-40B4-BE49-F238E27FC236}">
                  <a16:creationId xmlns:a16="http://schemas.microsoft.com/office/drawing/2014/main" id="{A35CAD9D-B31A-4424-83B8-EDFE8D56A7CE}"/>
                </a:ext>
              </a:extLst>
            </p:cNvPr>
            <p:cNvSpPr/>
            <p:nvPr/>
          </p:nvSpPr>
          <p:spPr>
            <a:xfrm>
              <a:off x="3500581" y="4374908"/>
              <a:ext cx="69665" cy="6966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cxnSp>
          <p:nvCxnSpPr>
            <p:cNvPr id="239" name="Gerader Verbinder 85">
              <a:extLst>
                <a:ext uri="{FF2B5EF4-FFF2-40B4-BE49-F238E27FC236}">
                  <a16:creationId xmlns:a16="http://schemas.microsoft.com/office/drawing/2014/main" id="{4C278C36-DB03-452D-AECD-0042778419FA}"/>
                </a:ext>
              </a:extLst>
            </p:cNvPr>
            <p:cNvCxnSpPr>
              <a:cxnSpLocks/>
              <a:endCxn id="238" idx="0"/>
            </p:cNvCxnSpPr>
            <p:nvPr/>
          </p:nvCxnSpPr>
          <p:spPr>
            <a:xfrm>
              <a:off x="3535414" y="4314088"/>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Gerader Verbinder 86">
              <a:extLst>
                <a:ext uri="{FF2B5EF4-FFF2-40B4-BE49-F238E27FC236}">
                  <a16:creationId xmlns:a16="http://schemas.microsoft.com/office/drawing/2014/main" id="{EFBDDCB7-D72D-46C6-8BAE-97B59FEADE4B}"/>
                </a:ext>
              </a:extLst>
            </p:cNvPr>
            <p:cNvCxnSpPr/>
            <p:nvPr/>
          </p:nvCxnSpPr>
          <p:spPr>
            <a:xfrm flipH="1" flipV="1">
              <a:off x="3480117" y="4412628"/>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r Verbinder 87">
              <a:extLst>
                <a:ext uri="{FF2B5EF4-FFF2-40B4-BE49-F238E27FC236}">
                  <a16:creationId xmlns:a16="http://schemas.microsoft.com/office/drawing/2014/main" id="{57562D43-155D-41F9-B84D-498F3F57ED89}"/>
                </a:ext>
              </a:extLst>
            </p:cNvPr>
            <p:cNvCxnSpPr/>
            <p:nvPr/>
          </p:nvCxnSpPr>
          <p:spPr>
            <a:xfrm flipH="1">
              <a:off x="3535413" y="4412628"/>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2" name="Freihandform 1163">
              <a:extLst>
                <a:ext uri="{FF2B5EF4-FFF2-40B4-BE49-F238E27FC236}">
                  <a16:creationId xmlns:a16="http://schemas.microsoft.com/office/drawing/2014/main" id="{A14A2A95-F886-466A-BAC1-0BEDB4CE65F3}"/>
                </a:ext>
              </a:extLst>
            </p:cNvPr>
            <p:cNvSpPr/>
            <p:nvPr/>
          </p:nvSpPr>
          <p:spPr>
            <a:xfrm>
              <a:off x="3664670" y="4373379"/>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3" name="Freihandform 1164">
              <a:extLst>
                <a:ext uri="{FF2B5EF4-FFF2-40B4-BE49-F238E27FC236}">
                  <a16:creationId xmlns:a16="http://schemas.microsoft.com/office/drawing/2014/main" id="{16635F6C-5E6A-441A-A236-F4C96828CEEC}"/>
                </a:ext>
              </a:extLst>
            </p:cNvPr>
            <p:cNvSpPr/>
            <p:nvPr/>
          </p:nvSpPr>
          <p:spPr>
            <a:xfrm flipH="1">
              <a:off x="3718187" y="4373379"/>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4" name="Gerader Verbinder 90">
              <a:extLst>
                <a:ext uri="{FF2B5EF4-FFF2-40B4-BE49-F238E27FC236}">
                  <a16:creationId xmlns:a16="http://schemas.microsoft.com/office/drawing/2014/main" id="{D5A70356-0150-4212-8875-3945EAAA3C2D}"/>
                </a:ext>
              </a:extLst>
            </p:cNvPr>
            <p:cNvCxnSpPr>
              <a:cxnSpLocks/>
            </p:cNvCxnSpPr>
            <p:nvPr/>
          </p:nvCxnSpPr>
          <p:spPr>
            <a:xfrm>
              <a:off x="3535413" y="4467925"/>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Ellipse 91">
              <a:extLst>
                <a:ext uri="{FF2B5EF4-FFF2-40B4-BE49-F238E27FC236}">
                  <a16:creationId xmlns:a16="http://schemas.microsoft.com/office/drawing/2014/main" id="{A4ABBDA1-7FFD-4325-A030-2F58AA9756E1}"/>
                </a:ext>
              </a:extLst>
            </p:cNvPr>
            <p:cNvSpPr/>
            <p:nvPr/>
          </p:nvSpPr>
          <p:spPr>
            <a:xfrm>
              <a:off x="3689281" y="4297038"/>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 name="Ellipse 92">
              <a:extLst>
                <a:ext uri="{FF2B5EF4-FFF2-40B4-BE49-F238E27FC236}">
                  <a16:creationId xmlns:a16="http://schemas.microsoft.com/office/drawing/2014/main" id="{BC9CD815-4E59-4B1C-BC47-D830DEB13764}"/>
                </a:ext>
              </a:extLst>
            </p:cNvPr>
            <p:cNvSpPr/>
            <p:nvPr/>
          </p:nvSpPr>
          <p:spPr>
            <a:xfrm>
              <a:off x="3689281" y="4508840"/>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7" name="Gerader Verbinder 93">
              <a:extLst>
                <a:ext uri="{FF2B5EF4-FFF2-40B4-BE49-F238E27FC236}">
                  <a16:creationId xmlns:a16="http://schemas.microsoft.com/office/drawing/2014/main" id="{D1D43B7D-CE2C-497E-8316-B0D94EBFF893}"/>
                </a:ext>
              </a:extLst>
            </p:cNvPr>
            <p:cNvCxnSpPr>
              <a:cxnSpLocks/>
              <a:endCxn id="245" idx="2"/>
            </p:cNvCxnSpPr>
            <p:nvPr/>
          </p:nvCxnSpPr>
          <p:spPr>
            <a:xfrm>
              <a:off x="3535413" y="4314088"/>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r Verbinder 94">
              <a:extLst>
                <a:ext uri="{FF2B5EF4-FFF2-40B4-BE49-F238E27FC236}">
                  <a16:creationId xmlns:a16="http://schemas.microsoft.com/office/drawing/2014/main" id="{1E09DF91-5022-4DD9-B35F-8DCC80B11D82}"/>
                </a:ext>
              </a:extLst>
            </p:cNvPr>
            <p:cNvCxnSpPr>
              <a:cxnSpLocks/>
            </p:cNvCxnSpPr>
            <p:nvPr/>
          </p:nvCxnSpPr>
          <p:spPr>
            <a:xfrm>
              <a:off x="3537592" y="4525723"/>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Rechteck 95">
              <a:extLst>
                <a:ext uri="{FF2B5EF4-FFF2-40B4-BE49-F238E27FC236}">
                  <a16:creationId xmlns:a16="http://schemas.microsoft.com/office/drawing/2014/main" id="{926F9855-D246-4BAF-8CB9-5C9922079F69}"/>
                </a:ext>
              </a:extLst>
            </p:cNvPr>
            <p:cNvSpPr/>
            <p:nvPr/>
          </p:nvSpPr>
          <p:spPr>
            <a:xfrm>
              <a:off x="4942873" y="4229288"/>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50" name="Gerade Verbindung mit Pfeil 96">
              <a:extLst>
                <a:ext uri="{FF2B5EF4-FFF2-40B4-BE49-F238E27FC236}">
                  <a16:creationId xmlns:a16="http://schemas.microsoft.com/office/drawing/2014/main" id="{3E117306-D28E-4B75-99BB-C481980694F3}"/>
                </a:ext>
              </a:extLst>
            </p:cNvPr>
            <p:cNvCxnSpPr>
              <a:cxnSpLocks/>
            </p:cNvCxnSpPr>
            <p:nvPr/>
          </p:nvCxnSpPr>
          <p:spPr>
            <a:xfrm>
              <a:off x="5204359" y="4229288"/>
              <a:ext cx="0" cy="360000"/>
            </a:xfrm>
            <a:prstGeom prst="straightConnector1">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1" name="Ellipse 97">
              <a:extLst>
                <a:ext uri="{FF2B5EF4-FFF2-40B4-BE49-F238E27FC236}">
                  <a16:creationId xmlns:a16="http://schemas.microsoft.com/office/drawing/2014/main" id="{87395D6F-48FC-4576-B14A-3C890974592E}"/>
                </a:ext>
              </a:extLst>
            </p:cNvPr>
            <p:cNvSpPr/>
            <p:nvPr/>
          </p:nvSpPr>
          <p:spPr>
            <a:xfrm>
              <a:off x="4997905" y="4370496"/>
              <a:ext cx="69665" cy="6966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cxnSp>
          <p:nvCxnSpPr>
            <p:cNvPr id="252" name="Gerader Verbinder 98">
              <a:extLst>
                <a:ext uri="{FF2B5EF4-FFF2-40B4-BE49-F238E27FC236}">
                  <a16:creationId xmlns:a16="http://schemas.microsoft.com/office/drawing/2014/main" id="{5A9E5C6E-A399-4B20-9F89-EBF038386E90}"/>
                </a:ext>
              </a:extLst>
            </p:cNvPr>
            <p:cNvCxnSpPr>
              <a:cxnSpLocks/>
              <a:endCxn id="251" idx="0"/>
            </p:cNvCxnSpPr>
            <p:nvPr/>
          </p:nvCxnSpPr>
          <p:spPr>
            <a:xfrm>
              <a:off x="5032738" y="4309676"/>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Gerader Verbinder 99">
              <a:extLst>
                <a:ext uri="{FF2B5EF4-FFF2-40B4-BE49-F238E27FC236}">
                  <a16:creationId xmlns:a16="http://schemas.microsoft.com/office/drawing/2014/main" id="{917928D1-94AA-4253-9C61-72DE80D96595}"/>
                </a:ext>
              </a:extLst>
            </p:cNvPr>
            <p:cNvCxnSpPr/>
            <p:nvPr/>
          </p:nvCxnSpPr>
          <p:spPr>
            <a:xfrm flipH="1" flipV="1">
              <a:off x="4977441" y="4408216"/>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Gerader Verbinder 100">
              <a:extLst>
                <a:ext uri="{FF2B5EF4-FFF2-40B4-BE49-F238E27FC236}">
                  <a16:creationId xmlns:a16="http://schemas.microsoft.com/office/drawing/2014/main" id="{1BD69962-41FF-49FF-91E7-61E1BC8691D5}"/>
                </a:ext>
              </a:extLst>
            </p:cNvPr>
            <p:cNvCxnSpPr/>
            <p:nvPr/>
          </p:nvCxnSpPr>
          <p:spPr>
            <a:xfrm flipH="1">
              <a:off x="5032737" y="4408216"/>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5" name="Freihandform 1163">
              <a:extLst>
                <a:ext uri="{FF2B5EF4-FFF2-40B4-BE49-F238E27FC236}">
                  <a16:creationId xmlns:a16="http://schemas.microsoft.com/office/drawing/2014/main" id="{0C66593E-2385-4B27-B3D0-F8EA4AA803C2}"/>
                </a:ext>
              </a:extLst>
            </p:cNvPr>
            <p:cNvSpPr/>
            <p:nvPr/>
          </p:nvSpPr>
          <p:spPr>
            <a:xfrm>
              <a:off x="5161994" y="4368967"/>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 name="Freihandform 1164">
              <a:extLst>
                <a:ext uri="{FF2B5EF4-FFF2-40B4-BE49-F238E27FC236}">
                  <a16:creationId xmlns:a16="http://schemas.microsoft.com/office/drawing/2014/main" id="{B1C3027F-7C06-41AC-A8B9-5AD3B8FB30ED}"/>
                </a:ext>
              </a:extLst>
            </p:cNvPr>
            <p:cNvSpPr/>
            <p:nvPr/>
          </p:nvSpPr>
          <p:spPr>
            <a:xfrm flipH="1">
              <a:off x="5215511" y="4368967"/>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57" name="Gerader Verbinder 103">
              <a:extLst>
                <a:ext uri="{FF2B5EF4-FFF2-40B4-BE49-F238E27FC236}">
                  <a16:creationId xmlns:a16="http://schemas.microsoft.com/office/drawing/2014/main" id="{AFF1B0A7-474B-4178-AD93-47F3818D4865}"/>
                </a:ext>
              </a:extLst>
            </p:cNvPr>
            <p:cNvCxnSpPr>
              <a:cxnSpLocks/>
            </p:cNvCxnSpPr>
            <p:nvPr/>
          </p:nvCxnSpPr>
          <p:spPr>
            <a:xfrm>
              <a:off x="5032737" y="4463513"/>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Ellipse 104">
              <a:extLst>
                <a:ext uri="{FF2B5EF4-FFF2-40B4-BE49-F238E27FC236}">
                  <a16:creationId xmlns:a16="http://schemas.microsoft.com/office/drawing/2014/main" id="{EC4EDA38-25F2-4996-8C17-E354612E5AC2}"/>
                </a:ext>
              </a:extLst>
            </p:cNvPr>
            <p:cNvSpPr/>
            <p:nvPr/>
          </p:nvSpPr>
          <p:spPr>
            <a:xfrm>
              <a:off x="5186605" y="4292626"/>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 name="Ellipse 105">
              <a:extLst>
                <a:ext uri="{FF2B5EF4-FFF2-40B4-BE49-F238E27FC236}">
                  <a16:creationId xmlns:a16="http://schemas.microsoft.com/office/drawing/2014/main" id="{B99404DD-8A5F-4F1E-B6AA-03FFAE4ED574}"/>
                </a:ext>
              </a:extLst>
            </p:cNvPr>
            <p:cNvSpPr/>
            <p:nvPr/>
          </p:nvSpPr>
          <p:spPr>
            <a:xfrm>
              <a:off x="5186605" y="4504428"/>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60" name="Gerader Verbinder 106">
              <a:extLst>
                <a:ext uri="{FF2B5EF4-FFF2-40B4-BE49-F238E27FC236}">
                  <a16:creationId xmlns:a16="http://schemas.microsoft.com/office/drawing/2014/main" id="{BFC193ED-7EB0-4EAB-9CB0-2D6AA6F5C4A3}"/>
                </a:ext>
              </a:extLst>
            </p:cNvPr>
            <p:cNvCxnSpPr>
              <a:cxnSpLocks/>
              <a:endCxn id="258" idx="2"/>
            </p:cNvCxnSpPr>
            <p:nvPr/>
          </p:nvCxnSpPr>
          <p:spPr>
            <a:xfrm>
              <a:off x="5032737" y="4309676"/>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Gerader Verbinder 107">
              <a:extLst>
                <a:ext uri="{FF2B5EF4-FFF2-40B4-BE49-F238E27FC236}">
                  <a16:creationId xmlns:a16="http://schemas.microsoft.com/office/drawing/2014/main" id="{E20C05BE-74F9-498D-A5F5-55F1566757E2}"/>
                </a:ext>
              </a:extLst>
            </p:cNvPr>
            <p:cNvCxnSpPr>
              <a:cxnSpLocks/>
            </p:cNvCxnSpPr>
            <p:nvPr/>
          </p:nvCxnSpPr>
          <p:spPr>
            <a:xfrm>
              <a:off x="5034916" y="4521311"/>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r Verbinder 108">
              <a:extLst>
                <a:ext uri="{FF2B5EF4-FFF2-40B4-BE49-F238E27FC236}">
                  <a16:creationId xmlns:a16="http://schemas.microsoft.com/office/drawing/2014/main" id="{F69F4D8B-DC59-462D-A141-5D246CD66244}"/>
                </a:ext>
              </a:extLst>
            </p:cNvPr>
            <p:cNvCxnSpPr>
              <a:cxnSpLocks/>
              <a:stCxn id="258" idx="0"/>
            </p:cNvCxnSpPr>
            <p:nvPr/>
          </p:nvCxnSpPr>
          <p:spPr>
            <a:xfrm flipV="1">
              <a:off x="5204605" y="2186628"/>
              <a:ext cx="527" cy="210599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3" name="Gruppieren 109">
              <a:extLst>
                <a:ext uri="{FF2B5EF4-FFF2-40B4-BE49-F238E27FC236}">
                  <a16:creationId xmlns:a16="http://schemas.microsoft.com/office/drawing/2014/main" id="{AE01B1FE-45C7-45CD-BAC4-FF8A2FB6DED1}"/>
                </a:ext>
              </a:extLst>
            </p:cNvPr>
            <p:cNvGrpSpPr/>
            <p:nvPr/>
          </p:nvGrpSpPr>
          <p:grpSpPr>
            <a:xfrm rot="5400000" flipV="1">
              <a:off x="3897413" y="868468"/>
              <a:ext cx="504000" cy="2232000"/>
              <a:chOff x="2265480" y="5032475"/>
              <a:chExt cx="419101" cy="1181681"/>
            </a:xfrm>
          </p:grpSpPr>
          <p:sp>
            <p:nvSpPr>
              <p:cNvPr id="360" name="Zylinder">
                <a:extLst>
                  <a:ext uri="{FF2B5EF4-FFF2-40B4-BE49-F238E27FC236}">
                    <a16:creationId xmlns:a16="http://schemas.microsoft.com/office/drawing/2014/main" id="{5D75496D-3114-404B-96F3-92FD6DFE7BF3}"/>
                  </a:ext>
                </a:extLst>
              </p:cNvPr>
              <p:cNvSpPr/>
              <p:nvPr/>
            </p:nvSpPr>
            <p:spPr>
              <a:xfrm>
                <a:off x="2265480" y="5345845"/>
                <a:ext cx="419100" cy="86831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1" name="Zylinder">
                <a:extLst>
                  <a:ext uri="{FF2B5EF4-FFF2-40B4-BE49-F238E27FC236}">
                    <a16:creationId xmlns:a16="http://schemas.microsoft.com/office/drawing/2014/main" id="{0BE8687A-1481-4E6E-BAC2-DA08E2F4090C}"/>
                  </a:ext>
                </a:extLst>
              </p:cNvPr>
              <p:cNvSpPr/>
              <p:nvPr/>
            </p:nvSpPr>
            <p:spPr>
              <a:xfrm>
                <a:off x="2265480" y="5907138"/>
                <a:ext cx="419100" cy="30701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2" name="Gleichschenkliges Dreieck 112">
                <a:extLst>
                  <a:ext uri="{FF2B5EF4-FFF2-40B4-BE49-F238E27FC236}">
                    <a16:creationId xmlns:a16="http://schemas.microsoft.com/office/drawing/2014/main" id="{1B07145B-7B59-45A8-A5DA-2C81036A2FDD}"/>
                  </a:ext>
                </a:extLst>
              </p:cNvPr>
              <p:cNvSpPr/>
              <p:nvPr/>
            </p:nvSpPr>
            <p:spPr>
              <a:xfrm rot="16200000">
                <a:off x="2612145" y="6139913"/>
                <a:ext cx="73431" cy="71438"/>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3" name="Gleichschenkliges Dreieck 113">
                <a:extLst>
                  <a:ext uri="{FF2B5EF4-FFF2-40B4-BE49-F238E27FC236}">
                    <a16:creationId xmlns:a16="http://schemas.microsoft.com/office/drawing/2014/main" id="{38E411F0-6BAD-4CD9-A4D7-3D3395A71859}"/>
                  </a:ext>
                </a:extLst>
              </p:cNvPr>
              <p:cNvSpPr/>
              <p:nvPr/>
            </p:nvSpPr>
            <p:spPr>
              <a:xfrm rot="16200000">
                <a:off x="2612146" y="5351203"/>
                <a:ext cx="73431" cy="71438"/>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64" name="Gruppieren 114">
                <a:extLst>
                  <a:ext uri="{FF2B5EF4-FFF2-40B4-BE49-F238E27FC236}">
                    <a16:creationId xmlns:a16="http://schemas.microsoft.com/office/drawing/2014/main" id="{FA48DD18-044D-48ED-8586-1473D3DC965F}"/>
                  </a:ext>
                </a:extLst>
              </p:cNvPr>
              <p:cNvGrpSpPr/>
              <p:nvPr/>
            </p:nvGrpSpPr>
            <p:grpSpPr>
              <a:xfrm>
                <a:off x="2265480" y="5032475"/>
                <a:ext cx="419100" cy="917866"/>
                <a:chOff x="3780101" y="569296"/>
                <a:chExt cx="419100" cy="917866"/>
              </a:xfrm>
            </p:grpSpPr>
            <p:sp>
              <p:nvSpPr>
                <p:cNvPr id="365" name="Rechteck 115">
                  <a:extLst>
                    <a:ext uri="{FF2B5EF4-FFF2-40B4-BE49-F238E27FC236}">
                      <a16:creationId xmlns:a16="http://schemas.microsoft.com/office/drawing/2014/main" id="{CB7ABE4F-AD8E-4989-B190-00315280E676}"/>
                    </a:ext>
                  </a:extLst>
                </p:cNvPr>
                <p:cNvSpPr/>
                <p:nvPr/>
              </p:nvSpPr>
              <p:spPr>
                <a:xfrm>
                  <a:off x="3935041" y="569296"/>
                  <a:ext cx="107481" cy="864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6" name="Rechteck 116">
                  <a:extLst>
                    <a:ext uri="{FF2B5EF4-FFF2-40B4-BE49-F238E27FC236}">
                      <a16:creationId xmlns:a16="http://schemas.microsoft.com/office/drawing/2014/main" id="{50E912EF-907D-4181-9A32-8B32C0992F84}"/>
                    </a:ext>
                  </a:extLst>
                </p:cNvPr>
                <p:cNvSpPr/>
                <p:nvPr/>
              </p:nvSpPr>
              <p:spPr>
                <a:xfrm>
                  <a:off x="3780101" y="1379162"/>
                  <a:ext cx="419100" cy="108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64" name="Rechteck 117">
              <a:extLst>
                <a:ext uri="{FF2B5EF4-FFF2-40B4-BE49-F238E27FC236}">
                  <a16:creationId xmlns:a16="http://schemas.microsoft.com/office/drawing/2014/main" id="{BA57866D-1AF7-4485-8EC6-8D1AAB2748EF}"/>
                </a:ext>
              </a:extLst>
            </p:cNvPr>
            <p:cNvSpPr/>
            <p:nvPr/>
          </p:nvSpPr>
          <p:spPr>
            <a:xfrm>
              <a:off x="2173794" y="1723656"/>
              <a:ext cx="743415" cy="57243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Times New Roman" panose="02020603050405020304" pitchFamily="18" charset="0"/>
                  <a:cs typeface="Times New Roman" panose="02020603050405020304" pitchFamily="18" charset="0"/>
                </a:rPr>
                <a:t>mL</a:t>
              </a:r>
            </a:p>
          </p:txBody>
        </p:sp>
        <p:sp>
          <p:nvSpPr>
            <p:cNvPr id="265" name="Ellipse 118">
              <a:extLst>
                <a:ext uri="{FF2B5EF4-FFF2-40B4-BE49-F238E27FC236}">
                  <a16:creationId xmlns:a16="http://schemas.microsoft.com/office/drawing/2014/main" id="{8D66FD5C-E797-4802-A6A8-9A4359309253}"/>
                </a:ext>
              </a:extLst>
            </p:cNvPr>
            <p:cNvSpPr/>
            <p:nvPr/>
          </p:nvSpPr>
          <p:spPr>
            <a:xfrm>
              <a:off x="2921041" y="1931812"/>
              <a:ext cx="108000" cy="1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6" name="Ellipse 119">
              <a:extLst>
                <a:ext uri="{FF2B5EF4-FFF2-40B4-BE49-F238E27FC236}">
                  <a16:creationId xmlns:a16="http://schemas.microsoft.com/office/drawing/2014/main" id="{2404122D-A7E2-4454-B20E-258B44775D07}"/>
                </a:ext>
              </a:extLst>
            </p:cNvPr>
            <p:cNvSpPr/>
            <p:nvPr/>
          </p:nvSpPr>
          <p:spPr>
            <a:xfrm>
              <a:off x="2173794"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7" name="Ellipse 120">
              <a:extLst>
                <a:ext uri="{FF2B5EF4-FFF2-40B4-BE49-F238E27FC236}">
                  <a16:creationId xmlns:a16="http://schemas.microsoft.com/office/drawing/2014/main" id="{7AB50717-EB21-428D-ABC5-5D53A1BCDB82}"/>
                </a:ext>
              </a:extLst>
            </p:cNvPr>
            <p:cNvSpPr/>
            <p:nvPr/>
          </p:nvSpPr>
          <p:spPr>
            <a:xfrm>
              <a:off x="2388661"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8" name="Ellipse 121">
              <a:extLst>
                <a:ext uri="{FF2B5EF4-FFF2-40B4-BE49-F238E27FC236}">
                  <a16:creationId xmlns:a16="http://schemas.microsoft.com/office/drawing/2014/main" id="{D494CC93-7D61-4FF3-93BF-8B874E0BC00D}"/>
                </a:ext>
              </a:extLst>
            </p:cNvPr>
            <p:cNvSpPr/>
            <p:nvPr/>
          </p:nvSpPr>
          <p:spPr>
            <a:xfrm>
              <a:off x="2599611"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9" name="Ellipse 122">
              <a:extLst>
                <a:ext uri="{FF2B5EF4-FFF2-40B4-BE49-F238E27FC236}">
                  <a16:creationId xmlns:a16="http://schemas.microsoft.com/office/drawing/2014/main" id="{5DC081EB-5830-4370-A40F-EC1BFFB13CFC}"/>
                </a:ext>
              </a:extLst>
            </p:cNvPr>
            <p:cNvSpPr/>
            <p:nvPr/>
          </p:nvSpPr>
          <p:spPr>
            <a:xfrm>
              <a:off x="2792174"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70" name="Gerade Verbindung mit Pfeil 123">
              <a:extLst>
                <a:ext uri="{FF2B5EF4-FFF2-40B4-BE49-F238E27FC236}">
                  <a16:creationId xmlns:a16="http://schemas.microsoft.com/office/drawing/2014/main" id="{4546AA57-C610-4CAB-8005-5A0C39066394}"/>
                </a:ext>
              </a:extLst>
            </p:cNvPr>
            <p:cNvCxnSpPr>
              <a:cxnSpLocks/>
            </p:cNvCxnSpPr>
            <p:nvPr/>
          </p:nvCxnSpPr>
          <p:spPr>
            <a:xfrm flipH="1">
              <a:off x="2366603" y="1675906"/>
              <a:ext cx="3263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1" name="Gerader Verbinder 124">
              <a:extLst>
                <a:ext uri="{FF2B5EF4-FFF2-40B4-BE49-F238E27FC236}">
                  <a16:creationId xmlns:a16="http://schemas.microsoft.com/office/drawing/2014/main" id="{DF07B51E-5F79-4BAD-BD8B-D2C6D6ACD01E}"/>
                </a:ext>
              </a:extLst>
            </p:cNvPr>
            <p:cNvCxnSpPr>
              <a:cxnSpLocks/>
            </p:cNvCxnSpPr>
            <p:nvPr/>
          </p:nvCxnSpPr>
          <p:spPr>
            <a:xfrm flipH="1" flipV="1">
              <a:off x="3703831" y="2170552"/>
              <a:ext cx="3450" cy="20601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2" name="Rechteck 125">
              <a:extLst>
                <a:ext uri="{FF2B5EF4-FFF2-40B4-BE49-F238E27FC236}">
                  <a16:creationId xmlns:a16="http://schemas.microsoft.com/office/drawing/2014/main" id="{78438972-2E77-49B3-BE37-EF3FD88C36E1}"/>
                </a:ext>
              </a:extLst>
            </p:cNvPr>
            <p:cNvSpPr/>
            <p:nvPr/>
          </p:nvSpPr>
          <p:spPr>
            <a:xfrm rot="5400000">
              <a:off x="4672636" y="2422498"/>
              <a:ext cx="168352"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73" name="Gerader Verbinder 126">
              <a:extLst>
                <a:ext uri="{FF2B5EF4-FFF2-40B4-BE49-F238E27FC236}">
                  <a16:creationId xmlns:a16="http://schemas.microsoft.com/office/drawing/2014/main" id="{FB128304-2F48-4700-B091-859D9785AB9B}"/>
                </a:ext>
              </a:extLst>
            </p:cNvPr>
            <p:cNvCxnSpPr>
              <a:cxnSpLocks/>
              <a:endCxn id="272" idx="2"/>
            </p:cNvCxnSpPr>
            <p:nvPr/>
          </p:nvCxnSpPr>
          <p:spPr>
            <a:xfrm flipV="1">
              <a:off x="4169571" y="2574733"/>
              <a:ext cx="43500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Gerader Verbinder 127">
              <a:extLst>
                <a:ext uri="{FF2B5EF4-FFF2-40B4-BE49-F238E27FC236}">
                  <a16:creationId xmlns:a16="http://schemas.microsoft.com/office/drawing/2014/main" id="{71DB2B2E-710D-46FA-98A5-C6CD1A95B645}"/>
                </a:ext>
              </a:extLst>
            </p:cNvPr>
            <p:cNvCxnSpPr>
              <a:cxnSpLocks/>
              <a:stCxn id="272" idx="0"/>
            </p:cNvCxnSpPr>
            <p:nvPr/>
          </p:nvCxnSpPr>
          <p:spPr>
            <a:xfrm flipV="1">
              <a:off x="4909047" y="2572243"/>
              <a:ext cx="12275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Gerader Verbinder 128">
              <a:extLst>
                <a:ext uri="{FF2B5EF4-FFF2-40B4-BE49-F238E27FC236}">
                  <a16:creationId xmlns:a16="http://schemas.microsoft.com/office/drawing/2014/main" id="{6EFE11DC-824E-4CFB-89DE-534BB6DCBE9E}"/>
                </a:ext>
              </a:extLst>
            </p:cNvPr>
            <p:cNvCxnSpPr>
              <a:cxnSpLocks/>
            </p:cNvCxnSpPr>
            <p:nvPr/>
          </p:nvCxnSpPr>
          <p:spPr>
            <a:xfrm flipH="1">
              <a:off x="3928065" y="2574467"/>
              <a:ext cx="144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6" name="Ellipse 129">
              <a:extLst>
                <a:ext uri="{FF2B5EF4-FFF2-40B4-BE49-F238E27FC236}">
                  <a16:creationId xmlns:a16="http://schemas.microsoft.com/office/drawing/2014/main" id="{FA184AE6-CFFB-4A11-A3D4-0A9C27711B28}"/>
                </a:ext>
              </a:extLst>
            </p:cNvPr>
            <p:cNvSpPr/>
            <p:nvPr/>
          </p:nvSpPr>
          <p:spPr>
            <a:xfrm>
              <a:off x="4441421" y="2551750"/>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77" name="Gerader Verbinder 130">
              <a:extLst>
                <a:ext uri="{FF2B5EF4-FFF2-40B4-BE49-F238E27FC236}">
                  <a16:creationId xmlns:a16="http://schemas.microsoft.com/office/drawing/2014/main" id="{A970FDB0-AC65-4143-B847-C123D0D1CD64}"/>
                </a:ext>
              </a:extLst>
            </p:cNvPr>
            <p:cNvCxnSpPr>
              <a:cxnSpLocks/>
              <a:stCxn id="278" idx="4"/>
            </p:cNvCxnSpPr>
            <p:nvPr/>
          </p:nvCxnSpPr>
          <p:spPr>
            <a:xfrm flipH="1" flipV="1">
              <a:off x="4467359" y="2574467"/>
              <a:ext cx="1020" cy="9609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8" name="Ellipse 131">
              <a:extLst>
                <a:ext uri="{FF2B5EF4-FFF2-40B4-BE49-F238E27FC236}">
                  <a16:creationId xmlns:a16="http://schemas.microsoft.com/office/drawing/2014/main" id="{34A76AEF-E64E-4F49-B0DB-C85B1B4E61A4}"/>
                </a:ext>
              </a:extLst>
            </p:cNvPr>
            <p:cNvSpPr/>
            <p:nvPr/>
          </p:nvSpPr>
          <p:spPr>
            <a:xfrm>
              <a:off x="4444979" y="3488659"/>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79" name="Gruppieren 132">
              <a:extLst>
                <a:ext uri="{FF2B5EF4-FFF2-40B4-BE49-F238E27FC236}">
                  <a16:creationId xmlns:a16="http://schemas.microsoft.com/office/drawing/2014/main" id="{A4F10AB5-8570-4B83-8CCE-335A52C22E36}"/>
                </a:ext>
              </a:extLst>
            </p:cNvPr>
            <p:cNvGrpSpPr/>
            <p:nvPr/>
          </p:nvGrpSpPr>
          <p:grpSpPr>
            <a:xfrm>
              <a:off x="2358711" y="3330958"/>
              <a:ext cx="360000" cy="360000"/>
              <a:chOff x="6082262" y="5407571"/>
              <a:chExt cx="360000" cy="360000"/>
            </a:xfrm>
          </p:grpSpPr>
          <p:sp>
            <p:nvSpPr>
              <p:cNvPr id="355" name="Rechteck 133">
                <a:extLst>
                  <a:ext uri="{FF2B5EF4-FFF2-40B4-BE49-F238E27FC236}">
                    <a16:creationId xmlns:a16="http://schemas.microsoft.com/office/drawing/2014/main" id="{4A90500F-EB48-49DE-9F86-32099EA2E263}"/>
                  </a:ext>
                </a:extLst>
              </p:cNvPr>
              <p:cNvSpPr/>
              <p:nvPr/>
            </p:nvSpPr>
            <p:spPr>
              <a:xfrm rot="5400000">
                <a:off x="6082262" y="5407571"/>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56" name="Gerader Verbinder 134">
                <a:extLst>
                  <a:ext uri="{FF2B5EF4-FFF2-40B4-BE49-F238E27FC236}">
                    <a16:creationId xmlns:a16="http://schemas.microsoft.com/office/drawing/2014/main" id="{430D5A63-22D8-4108-B5DE-854BF7A03CBD}"/>
                  </a:ext>
                </a:extLst>
              </p:cNvPr>
              <p:cNvCxnSpPr/>
              <p:nvPr/>
            </p:nvCxnSpPr>
            <p:spPr>
              <a:xfrm flipH="1">
                <a:off x="6370262" y="5587571"/>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Gerader Verbinder 135">
                <a:extLst>
                  <a:ext uri="{FF2B5EF4-FFF2-40B4-BE49-F238E27FC236}">
                    <a16:creationId xmlns:a16="http://schemas.microsoft.com/office/drawing/2014/main" id="{AD0EECB2-0818-4E43-B363-B3B6B57A4F56}"/>
                  </a:ext>
                </a:extLst>
              </p:cNvPr>
              <p:cNvCxnSpPr/>
              <p:nvPr/>
            </p:nvCxnSpPr>
            <p:spPr>
              <a:xfrm rot="5400000">
                <a:off x="6118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Gerader Verbinder 136">
                <a:extLst>
                  <a:ext uri="{FF2B5EF4-FFF2-40B4-BE49-F238E27FC236}">
                    <a16:creationId xmlns:a16="http://schemas.microsoft.com/office/drawing/2014/main" id="{E45640D4-AFD7-4025-A720-8C3AEF0A2D0E}"/>
                  </a:ext>
                </a:extLst>
              </p:cNvPr>
              <p:cNvCxnSpPr/>
              <p:nvPr/>
            </p:nvCxnSpPr>
            <p:spPr>
              <a:xfrm rot="10800000">
                <a:off x="6370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Gerader Verbinder 137">
                <a:extLst>
                  <a:ext uri="{FF2B5EF4-FFF2-40B4-BE49-F238E27FC236}">
                    <a16:creationId xmlns:a16="http://schemas.microsoft.com/office/drawing/2014/main" id="{EED2EBAB-F2A5-47CA-9245-5CC1DD42B93E}"/>
                  </a:ext>
                </a:extLst>
              </p:cNvPr>
              <p:cNvCxnSpPr/>
              <p:nvPr/>
            </p:nvCxnSpPr>
            <p:spPr>
              <a:xfrm rot="10800000">
                <a:off x="6154262" y="5551652"/>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0" name="Gruppieren 138">
              <a:extLst>
                <a:ext uri="{FF2B5EF4-FFF2-40B4-BE49-F238E27FC236}">
                  <a16:creationId xmlns:a16="http://schemas.microsoft.com/office/drawing/2014/main" id="{92800274-87C7-462F-8A5A-C80035A9B00D}"/>
                </a:ext>
              </a:extLst>
            </p:cNvPr>
            <p:cNvGrpSpPr/>
            <p:nvPr/>
          </p:nvGrpSpPr>
          <p:grpSpPr>
            <a:xfrm rot="10800000">
              <a:off x="2428666" y="4037855"/>
              <a:ext cx="253025" cy="263152"/>
              <a:chOff x="1677503" y="3919462"/>
              <a:chExt cx="253025" cy="263152"/>
            </a:xfrm>
          </p:grpSpPr>
          <p:sp>
            <p:nvSpPr>
              <p:cNvPr id="352" name="Rechteck 139">
                <a:extLst>
                  <a:ext uri="{FF2B5EF4-FFF2-40B4-BE49-F238E27FC236}">
                    <a16:creationId xmlns:a16="http://schemas.microsoft.com/office/drawing/2014/main" id="{2B305856-D7F4-4924-8C43-C9A288983FF9}"/>
                  </a:ext>
                </a:extLst>
              </p:cNvPr>
              <p:cNvSpPr/>
              <p:nvPr/>
            </p:nvSpPr>
            <p:spPr>
              <a:xfrm rot="16200000">
                <a:off x="1710901" y="4036964"/>
                <a:ext cx="227153" cy="641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3" name="Gerader Verbinder 140">
                <a:extLst>
                  <a:ext uri="{FF2B5EF4-FFF2-40B4-BE49-F238E27FC236}">
                    <a16:creationId xmlns:a16="http://schemas.microsoft.com/office/drawing/2014/main" id="{35C7E5A0-4C21-4E7E-A626-86907D2795D0}"/>
                  </a:ext>
                </a:extLst>
              </p:cNvPr>
              <p:cNvCxnSpPr>
                <a:endCxn id="354" idx="4"/>
              </p:cNvCxnSpPr>
              <p:nvPr/>
            </p:nvCxnSpPr>
            <p:spPr>
              <a:xfrm flipH="1">
                <a:off x="1749503" y="3955462"/>
                <a:ext cx="1810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Ellipse 141">
                <a:extLst>
                  <a:ext uri="{FF2B5EF4-FFF2-40B4-BE49-F238E27FC236}">
                    <a16:creationId xmlns:a16="http://schemas.microsoft.com/office/drawing/2014/main" id="{024EAE49-4950-4F09-B6BE-9E4DB354C048}"/>
                  </a:ext>
                </a:extLst>
              </p:cNvPr>
              <p:cNvSpPr/>
              <p:nvPr/>
            </p:nvSpPr>
            <p:spPr>
              <a:xfrm rot="16200000">
                <a:off x="1677503" y="3919462"/>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81" name="Gruppieren 142">
              <a:extLst>
                <a:ext uri="{FF2B5EF4-FFF2-40B4-BE49-F238E27FC236}">
                  <a16:creationId xmlns:a16="http://schemas.microsoft.com/office/drawing/2014/main" id="{0E81B14E-FD69-461F-93EF-FB50CBC7F0F3}"/>
                </a:ext>
              </a:extLst>
            </p:cNvPr>
            <p:cNvGrpSpPr/>
            <p:nvPr/>
          </p:nvGrpSpPr>
          <p:grpSpPr>
            <a:xfrm rot="16200000">
              <a:off x="2358711" y="3685725"/>
              <a:ext cx="360000" cy="360000"/>
              <a:chOff x="6304932" y="3154570"/>
              <a:chExt cx="360000" cy="360000"/>
            </a:xfrm>
          </p:grpSpPr>
          <p:sp>
            <p:nvSpPr>
              <p:cNvPr id="350" name="Rechteck 143">
                <a:extLst>
                  <a:ext uri="{FF2B5EF4-FFF2-40B4-BE49-F238E27FC236}">
                    <a16:creationId xmlns:a16="http://schemas.microsoft.com/office/drawing/2014/main" id="{FEDC4DDB-E1FC-4C62-842F-CB908C5D5BF3}"/>
                  </a:ext>
                </a:extLst>
              </p:cNvPr>
              <p:cNvSpPr/>
              <p:nvPr/>
            </p:nvSpPr>
            <p:spPr>
              <a:xfrm>
                <a:off x="6304932" y="315457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1" name="Gerade Verbindung mit Pfeil 144">
                <a:extLst>
                  <a:ext uri="{FF2B5EF4-FFF2-40B4-BE49-F238E27FC236}">
                    <a16:creationId xmlns:a16="http://schemas.microsoft.com/office/drawing/2014/main" id="{4310067F-FB8A-4AA3-BE28-5FBD995E08DE}"/>
                  </a:ext>
                </a:extLst>
              </p:cNvPr>
              <p:cNvCxnSpPr>
                <a:stCxn id="350" idx="2"/>
                <a:endCxn id="350" idx="0"/>
              </p:cNvCxnSpPr>
              <p:nvPr/>
            </p:nvCxnSpPr>
            <p:spPr>
              <a:xfrm flipV="1">
                <a:off x="6484932" y="3154570"/>
                <a:ext cx="0"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2" name="Gruppieren 145">
              <a:extLst>
                <a:ext uri="{FF2B5EF4-FFF2-40B4-BE49-F238E27FC236}">
                  <a16:creationId xmlns:a16="http://schemas.microsoft.com/office/drawing/2014/main" id="{E770B8FF-ED47-4B9C-A24A-06973BC34D05}"/>
                </a:ext>
              </a:extLst>
            </p:cNvPr>
            <p:cNvGrpSpPr/>
            <p:nvPr/>
          </p:nvGrpSpPr>
          <p:grpSpPr>
            <a:xfrm>
              <a:off x="1686344" y="3757764"/>
              <a:ext cx="592575" cy="250600"/>
              <a:chOff x="4075031" y="1427534"/>
              <a:chExt cx="867040" cy="366671"/>
            </a:xfrm>
          </p:grpSpPr>
          <p:sp>
            <p:nvSpPr>
              <p:cNvPr id="347" name="Ellipse 146">
                <a:extLst>
                  <a:ext uri="{FF2B5EF4-FFF2-40B4-BE49-F238E27FC236}">
                    <a16:creationId xmlns:a16="http://schemas.microsoft.com/office/drawing/2014/main" id="{0FBACBC9-4B71-43C9-AF7E-6C7C8DAEE293}"/>
                  </a:ext>
                </a:extLst>
              </p:cNvPr>
              <p:cNvSpPr/>
              <p:nvPr/>
            </p:nvSpPr>
            <p:spPr>
              <a:xfrm>
                <a:off x="4328161" y="1434205"/>
                <a:ext cx="360000" cy="360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Bogen 147">
                <a:extLst>
                  <a:ext uri="{FF2B5EF4-FFF2-40B4-BE49-F238E27FC236}">
                    <a16:creationId xmlns:a16="http://schemas.microsoft.com/office/drawing/2014/main" id="{51985821-D774-49B9-9CCA-1C789625EE7C}"/>
                  </a:ext>
                </a:extLst>
              </p:cNvPr>
              <p:cNvSpPr/>
              <p:nvPr/>
            </p:nvSpPr>
            <p:spPr>
              <a:xfrm rot="2700000">
                <a:off x="4075031" y="1431924"/>
                <a:ext cx="360000" cy="360000"/>
              </a:xfrm>
              <a:prstGeom prst="arc">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9" name="Bogen 148">
                <a:extLst>
                  <a:ext uri="{FF2B5EF4-FFF2-40B4-BE49-F238E27FC236}">
                    <a16:creationId xmlns:a16="http://schemas.microsoft.com/office/drawing/2014/main" id="{C608A4F7-0A3D-4FFA-B933-42F8A926FF7C}"/>
                  </a:ext>
                </a:extLst>
              </p:cNvPr>
              <p:cNvSpPr/>
              <p:nvPr/>
            </p:nvSpPr>
            <p:spPr>
              <a:xfrm rot="18900000" flipH="1">
                <a:off x="4582071" y="1427534"/>
                <a:ext cx="360000" cy="360000"/>
              </a:xfrm>
              <a:prstGeom prst="arc">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83" name="Gerader Verbinder 149">
              <a:extLst>
                <a:ext uri="{FF2B5EF4-FFF2-40B4-BE49-F238E27FC236}">
                  <a16:creationId xmlns:a16="http://schemas.microsoft.com/office/drawing/2014/main" id="{63050295-5FBB-4921-85C3-38C45A7BC723}"/>
                </a:ext>
              </a:extLst>
            </p:cNvPr>
            <p:cNvCxnSpPr>
              <a:cxnSpLocks/>
              <a:stCxn id="355" idx="2"/>
            </p:cNvCxnSpPr>
            <p:nvPr/>
          </p:nvCxnSpPr>
          <p:spPr>
            <a:xfrm flipH="1">
              <a:off x="1981921" y="3510958"/>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r Verbinder 150">
              <a:extLst>
                <a:ext uri="{FF2B5EF4-FFF2-40B4-BE49-F238E27FC236}">
                  <a16:creationId xmlns:a16="http://schemas.microsoft.com/office/drawing/2014/main" id="{24A068CD-B5EA-4A9E-B773-44CC0CFF82EC}"/>
                </a:ext>
              </a:extLst>
            </p:cNvPr>
            <p:cNvCxnSpPr>
              <a:cxnSpLocks/>
            </p:cNvCxnSpPr>
            <p:nvPr/>
          </p:nvCxnSpPr>
          <p:spPr>
            <a:xfrm flipV="1">
              <a:off x="1982366" y="3507925"/>
              <a:ext cx="1137" cy="25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r Verbinder 151">
              <a:extLst>
                <a:ext uri="{FF2B5EF4-FFF2-40B4-BE49-F238E27FC236}">
                  <a16:creationId xmlns:a16="http://schemas.microsoft.com/office/drawing/2014/main" id="{2A13D970-FC70-4599-8A2D-93E37DAC3D9A}"/>
                </a:ext>
              </a:extLst>
            </p:cNvPr>
            <p:cNvCxnSpPr>
              <a:cxnSpLocks/>
            </p:cNvCxnSpPr>
            <p:nvPr/>
          </p:nvCxnSpPr>
          <p:spPr>
            <a:xfrm flipH="1" flipV="1">
              <a:off x="1982478" y="4010893"/>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r Verbinder 152">
              <a:extLst>
                <a:ext uri="{FF2B5EF4-FFF2-40B4-BE49-F238E27FC236}">
                  <a16:creationId xmlns:a16="http://schemas.microsoft.com/office/drawing/2014/main" id="{4CABC409-6FA0-44A4-B3F9-C84168455515}"/>
                </a:ext>
              </a:extLst>
            </p:cNvPr>
            <p:cNvCxnSpPr>
              <a:cxnSpLocks/>
            </p:cNvCxnSpPr>
            <p:nvPr/>
          </p:nvCxnSpPr>
          <p:spPr>
            <a:xfrm flipV="1">
              <a:off x="1978382" y="4157866"/>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r Verbinder 153">
              <a:extLst>
                <a:ext uri="{FF2B5EF4-FFF2-40B4-BE49-F238E27FC236}">
                  <a16:creationId xmlns:a16="http://schemas.microsoft.com/office/drawing/2014/main" id="{845DE7F6-9495-4773-B136-92473625B982}"/>
                </a:ext>
              </a:extLst>
            </p:cNvPr>
            <p:cNvCxnSpPr>
              <a:cxnSpLocks/>
            </p:cNvCxnSpPr>
            <p:nvPr/>
          </p:nvCxnSpPr>
          <p:spPr>
            <a:xfrm flipH="1" flipV="1">
              <a:off x="1932445" y="4160866"/>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r Verbinder 154">
              <a:extLst>
                <a:ext uri="{FF2B5EF4-FFF2-40B4-BE49-F238E27FC236}">
                  <a16:creationId xmlns:a16="http://schemas.microsoft.com/office/drawing/2014/main" id="{6EC51959-FA16-4434-863C-466B8D9BCA83}"/>
                </a:ext>
              </a:extLst>
            </p:cNvPr>
            <p:cNvCxnSpPr>
              <a:cxnSpLocks/>
            </p:cNvCxnSpPr>
            <p:nvPr/>
          </p:nvCxnSpPr>
          <p:spPr>
            <a:xfrm>
              <a:off x="1935105" y="4160866"/>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9" name="Rechteck 155">
              <a:extLst>
                <a:ext uri="{FF2B5EF4-FFF2-40B4-BE49-F238E27FC236}">
                  <a16:creationId xmlns:a16="http://schemas.microsoft.com/office/drawing/2014/main" id="{1D36017B-EC1C-4278-886E-670CCBE7EE5D}"/>
                </a:ext>
              </a:extLst>
            </p:cNvPr>
            <p:cNvSpPr/>
            <p:nvPr/>
          </p:nvSpPr>
          <p:spPr>
            <a:xfrm>
              <a:off x="2960681" y="3812104"/>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0" name="Gerader Verbinder 156">
              <a:extLst>
                <a:ext uri="{FF2B5EF4-FFF2-40B4-BE49-F238E27FC236}">
                  <a16:creationId xmlns:a16="http://schemas.microsoft.com/office/drawing/2014/main" id="{654AD903-2136-44E8-B413-D12C59CDCC1A}"/>
                </a:ext>
              </a:extLst>
            </p:cNvPr>
            <p:cNvCxnSpPr>
              <a:cxnSpLocks/>
            </p:cNvCxnSpPr>
            <p:nvPr/>
          </p:nvCxnSpPr>
          <p:spPr>
            <a:xfrm flipH="1">
              <a:off x="3325559" y="3992104"/>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r Verbinder 157">
              <a:extLst>
                <a:ext uri="{FF2B5EF4-FFF2-40B4-BE49-F238E27FC236}">
                  <a16:creationId xmlns:a16="http://schemas.microsoft.com/office/drawing/2014/main" id="{E1DF4657-E37B-4579-BD17-3C00392089F6}"/>
                </a:ext>
              </a:extLst>
            </p:cNvPr>
            <p:cNvCxnSpPr/>
            <p:nvPr/>
          </p:nvCxnSpPr>
          <p:spPr>
            <a:xfrm>
              <a:off x="2960681" y="3812104"/>
              <a:ext cx="360000" cy="360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2" name="Rechteck 158">
              <a:extLst>
                <a:ext uri="{FF2B5EF4-FFF2-40B4-BE49-F238E27FC236}">
                  <a16:creationId xmlns:a16="http://schemas.microsoft.com/office/drawing/2014/main" id="{6260B136-0133-4068-B1EC-714F4037BF6F}"/>
                </a:ext>
              </a:extLst>
            </p:cNvPr>
            <p:cNvSpPr/>
            <p:nvPr/>
          </p:nvSpPr>
          <p:spPr>
            <a:xfrm>
              <a:off x="5577748" y="3818406"/>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Gerader Verbinder 159">
              <a:extLst>
                <a:ext uri="{FF2B5EF4-FFF2-40B4-BE49-F238E27FC236}">
                  <a16:creationId xmlns:a16="http://schemas.microsoft.com/office/drawing/2014/main" id="{7F474AA9-2DF4-4DD9-8B51-5ECED1A75909}"/>
                </a:ext>
              </a:extLst>
            </p:cNvPr>
            <p:cNvCxnSpPr/>
            <p:nvPr/>
          </p:nvCxnSpPr>
          <p:spPr>
            <a:xfrm>
              <a:off x="5577748" y="3818406"/>
              <a:ext cx="360000" cy="360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r Verbinder 160">
              <a:extLst>
                <a:ext uri="{FF2B5EF4-FFF2-40B4-BE49-F238E27FC236}">
                  <a16:creationId xmlns:a16="http://schemas.microsoft.com/office/drawing/2014/main" id="{92F529FD-6B43-4603-BADC-66EF5A02D362}"/>
                </a:ext>
              </a:extLst>
            </p:cNvPr>
            <p:cNvCxnSpPr>
              <a:cxnSpLocks/>
            </p:cNvCxnSpPr>
            <p:nvPr/>
          </p:nvCxnSpPr>
          <p:spPr>
            <a:xfrm flipH="1">
              <a:off x="5200958" y="3992104"/>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5" name="Rechteck 161">
              <a:extLst>
                <a:ext uri="{FF2B5EF4-FFF2-40B4-BE49-F238E27FC236}">
                  <a16:creationId xmlns:a16="http://schemas.microsoft.com/office/drawing/2014/main" id="{1F4257FC-56C9-4A04-A613-34EC910F3AD6}"/>
                </a:ext>
              </a:extLst>
            </p:cNvPr>
            <p:cNvSpPr/>
            <p:nvPr/>
          </p:nvSpPr>
          <p:spPr>
            <a:xfrm>
              <a:off x="3127832" y="2526588"/>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6" name="Gerader Verbinder 162">
              <a:extLst>
                <a:ext uri="{FF2B5EF4-FFF2-40B4-BE49-F238E27FC236}">
                  <a16:creationId xmlns:a16="http://schemas.microsoft.com/office/drawing/2014/main" id="{1A15CD47-3DB5-4A23-80E5-FDA732653884}"/>
                </a:ext>
              </a:extLst>
            </p:cNvPr>
            <p:cNvCxnSpPr>
              <a:cxnSpLocks/>
            </p:cNvCxnSpPr>
            <p:nvPr/>
          </p:nvCxnSpPr>
          <p:spPr>
            <a:xfrm>
              <a:off x="3127832" y="2526588"/>
              <a:ext cx="36000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r Verbinder 163">
              <a:extLst>
                <a:ext uri="{FF2B5EF4-FFF2-40B4-BE49-F238E27FC236}">
                  <a16:creationId xmlns:a16="http://schemas.microsoft.com/office/drawing/2014/main" id="{36D51BE5-BD28-4541-BCB3-E1326A3DC446}"/>
                </a:ext>
              </a:extLst>
            </p:cNvPr>
            <p:cNvCxnSpPr>
              <a:cxnSpLocks/>
            </p:cNvCxnSpPr>
            <p:nvPr/>
          </p:nvCxnSpPr>
          <p:spPr>
            <a:xfrm flipH="1" flipV="1">
              <a:off x="3307556" y="2044316"/>
              <a:ext cx="383" cy="4818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r Verbinder 164">
              <a:extLst>
                <a:ext uri="{FF2B5EF4-FFF2-40B4-BE49-F238E27FC236}">
                  <a16:creationId xmlns:a16="http://schemas.microsoft.com/office/drawing/2014/main" id="{B7C67620-6943-4365-B606-4053EDDE3C17}"/>
                </a:ext>
              </a:extLst>
            </p:cNvPr>
            <p:cNvCxnSpPr/>
            <p:nvPr/>
          </p:nvCxnSpPr>
          <p:spPr>
            <a:xfrm>
              <a:off x="2082676" y="2409964"/>
              <a:ext cx="9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9" name="Textfeld 165">
              <a:extLst>
                <a:ext uri="{FF2B5EF4-FFF2-40B4-BE49-F238E27FC236}">
                  <a16:creationId xmlns:a16="http://schemas.microsoft.com/office/drawing/2014/main" id="{AA2A5240-6E71-4709-9F51-6CBA32777842}"/>
                </a:ext>
              </a:extLst>
            </p:cNvPr>
            <p:cNvSpPr txBox="1"/>
            <p:nvPr/>
          </p:nvSpPr>
          <p:spPr>
            <a:xfrm>
              <a:off x="4490496" y="2235480"/>
              <a:ext cx="52931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Intern</a:t>
              </a:r>
              <a:endParaRPr lang="en-US" sz="900" dirty="0"/>
            </a:p>
          </p:txBody>
        </p:sp>
        <p:sp>
          <p:nvSpPr>
            <p:cNvPr id="300" name="Textfeld 166">
              <a:extLst>
                <a:ext uri="{FF2B5EF4-FFF2-40B4-BE49-F238E27FC236}">
                  <a16:creationId xmlns:a16="http://schemas.microsoft.com/office/drawing/2014/main" id="{3C4C974B-40A5-4EF4-918D-85E9D082FB8F}"/>
                </a:ext>
              </a:extLst>
            </p:cNvPr>
            <p:cNvSpPr txBox="1"/>
            <p:nvPr/>
          </p:nvSpPr>
          <p:spPr>
            <a:xfrm>
              <a:off x="4643640" y="3681020"/>
              <a:ext cx="3850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2</a:t>
              </a:r>
              <a:endParaRPr lang="en-US" sz="900" dirty="0"/>
            </a:p>
          </p:txBody>
        </p:sp>
        <p:sp>
          <p:nvSpPr>
            <p:cNvPr id="301" name="Textfeld 167">
              <a:extLst>
                <a:ext uri="{FF2B5EF4-FFF2-40B4-BE49-F238E27FC236}">
                  <a16:creationId xmlns:a16="http://schemas.microsoft.com/office/drawing/2014/main" id="{817800DE-C667-46E5-8F32-C984BC956A68}"/>
                </a:ext>
              </a:extLst>
            </p:cNvPr>
            <p:cNvSpPr txBox="1"/>
            <p:nvPr/>
          </p:nvSpPr>
          <p:spPr>
            <a:xfrm>
              <a:off x="3773226" y="4299607"/>
              <a:ext cx="30008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latin typeface="Times New Roman" panose="02020603050405020304" pitchFamily="18" charset="0"/>
                  <a:ea typeface="Calibri" panose="020F0502020204030204" pitchFamily="34" charset="0"/>
                </a:rPr>
                <a:t>1</a:t>
              </a:r>
              <a:endParaRPr lang="en-US" sz="900" dirty="0"/>
            </a:p>
          </p:txBody>
        </p:sp>
        <p:sp>
          <p:nvSpPr>
            <p:cNvPr id="302" name="Textfeld 168">
              <a:extLst>
                <a:ext uri="{FF2B5EF4-FFF2-40B4-BE49-F238E27FC236}">
                  <a16:creationId xmlns:a16="http://schemas.microsoft.com/office/drawing/2014/main" id="{1A0E596C-6A3D-4C39-90B7-9AD9FA3247B5}"/>
                </a:ext>
              </a:extLst>
            </p:cNvPr>
            <p:cNvSpPr txBox="1"/>
            <p:nvPr/>
          </p:nvSpPr>
          <p:spPr>
            <a:xfrm>
              <a:off x="5259653" y="4314088"/>
              <a:ext cx="30008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2</a:t>
              </a:r>
              <a:endParaRPr lang="en-US" sz="900" dirty="0"/>
            </a:p>
          </p:txBody>
        </p:sp>
        <p:sp>
          <p:nvSpPr>
            <p:cNvPr id="303" name="Textfeld 169">
              <a:extLst>
                <a:ext uri="{FF2B5EF4-FFF2-40B4-BE49-F238E27FC236}">
                  <a16:creationId xmlns:a16="http://schemas.microsoft.com/office/drawing/2014/main" id="{03E1751A-5CB6-4C8B-968A-2F3D8E4A3887}"/>
                </a:ext>
              </a:extLst>
            </p:cNvPr>
            <p:cNvSpPr txBox="1"/>
            <p:nvPr/>
          </p:nvSpPr>
          <p:spPr>
            <a:xfrm>
              <a:off x="3845954" y="3682671"/>
              <a:ext cx="3850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1</a:t>
              </a:r>
              <a:endParaRPr lang="en-US" sz="900" dirty="0"/>
            </a:p>
          </p:txBody>
        </p:sp>
        <p:sp>
          <p:nvSpPr>
            <p:cNvPr id="304" name="Textfeld 170">
              <a:extLst>
                <a:ext uri="{FF2B5EF4-FFF2-40B4-BE49-F238E27FC236}">
                  <a16:creationId xmlns:a16="http://schemas.microsoft.com/office/drawing/2014/main" id="{DA267D1D-33EE-45B2-B284-1DC968493E67}"/>
                </a:ext>
              </a:extLst>
            </p:cNvPr>
            <p:cNvSpPr txBox="1"/>
            <p:nvPr/>
          </p:nvSpPr>
          <p:spPr>
            <a:xfrm>
              <a:off x="1581457" y="3745376"/>
              <a:ext cx="31451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Q</a:t>
              </a:r>
              <a:r>
                <a:rPr lang="en-US" sz="900" baseline="-25000" dirty="0">
                  <a:effectLst/>
                  <a:latin typeface="Times New Roman" panose="02020603050405020304" pitchFamily="18" charset="0"/>
                  <a:ea typeface="Calibri" panose="020F0502020204030204" pitchFamily="34" charset="0"/>
                </a:rPr>
                <a:t>L</a:t>
              </a:r>
              <a:endParaRPr lang="en-US" sz="900" dirty="0"/>
            </a:p>
          </p:txBody>
        </p:sp>
        <p:sp>
          <p:nvSpPr>
            <p:cNvPr id="305" name="Textfeld 171">
              <a:extLst>
                <a:ext uri="{FF2B5EF4-FFF2-40B4-BE49-F238E27FC236}">
                  <a16:creationId xmlns:a16="http://schemas.microsoft.com/office/drawing/2014/main" id="{B664FE08-9B6E-4C06-B975-E906EC8BB1FD}"/>
                </a:ext>
              </a:extLst>
            </p:cNvPr>
            <p:cNvSpPr txBox="1"/>
            <p:nvPr/>
          </p:nvSpPr>
          <p:spPr>
            <a:xfrm>
              <a:off x="3763730" y="5101078"/>
              <a:ext cx="213717" cy="214950"/>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y</a:t>
              </a:r>
              <a:endParaRPr lang="en-US" sz="900" dirty="0"/>
            </a:p>
          </p:txBody>
        </p:sp>
        <p:sp>
          <p:nvSpPr>
            <p:cNvPr id="306" name="Textfeld 172">
              <a:extLst>
                <a:ext uri="{FF2B5EF4-FFF2-40B4-BE49-F238E27FC236}">
                  <a16:creationId xmlns:a16="http://schemas.microsoft.com/office/drawing/2014/main" id="{6C7624C5-D341-46CE-9BC8-C2B12EB355FD}"/>
                </a:ext>
              </a:extLst>
            </p:cNvPr>
            <p:cNvSpPr txBox="1"/>
            <p:nvPr/>
          </p:nvSpPr>
          <p:spPr>
            <a:xfrm rot="10800000">
              <a:off x="3236943" y="2500199"/>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307" name="Textfeld 173">
              <a:extLst>
                <a:ext uri="{FF2B5EF4-FFF2-40B4-BE49-F238E27FC236}">
                  <a16:creationId xmlns:a16="http://schemas.microsoft.com/office/drawing/2014/main" id="{E3A6042D-0C7E-4834-840B-2F1B2C7FE2C4}"/>
                </a:ext>
              </a:extLst>
            </p:cNvPr>
            <p:cNvSpPr txBox="1"/>
            <p:nvPr/>
          </p:nvSpPr>
          <p:spPr>
            <a:xfrm rot="10800000">
              <a:off x="3097171" y="3789353"/>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308" name="Textfeld 174">
              <a:extLst>
                <a:ext uri="{FF2B5EF4-FFF2-40B4-BE49-F238E27FC236}">
                  <a16:creationId xmlns:a16="http://schemas.microsoft.com/office/drawing/2014/main" id="{DD104A7A-B118-45A4-9A43-4E7A345B4AB4}"/>
                </a:ext>
              </a:extLst>
            </p:cNvPr>
            <p:cNvSpPr txBox="1"/>
            <p:nvPr/>
          </p:nvSpPr>
          <p:spPr>
            <a:xfrm rot="10800000">
              <a:off x="5695153" y="3804746"/>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309" name="Textfeld 175">
              <a:extLst>
                <a:ext uri="{FF2B5EF4-FFF2-40B4-BE49-F238E27FC236}">
                  <a16:creationId xmlns:a16="http://schemas.microsoft.com/office/drawing/2014/main" id="{29FEF40C-6CBC-4AFA-94C0-6C05381CF730}"/>
                </a:ext>
              </a:extLst>
            </p:cNvPr>
            <p:cNvSpPr txBox="1"/>
            <p:nvPr/>
          </p:nvSpPr>
          <p:spPr>
            <a:xfrm>
              <a:off x="2937344" y="3956436"/>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P</a:t>
              </a:r>
              <a:endParaRPr lang="en-US" sz="900" dirty="0"/>
            </a:p>
          </p:txBody>
        </p:sp>
        <p:sp>
          <p:nvSpPr>
            <p:cNvPr id="310" name="Textfeld 176">
              <a:extLst>
                <a:ext uri="{FF2B5EF4-FFF2-40B4-BE49-F238E27FC236}">
                  <a16:creationId xmlns:a16="http://schemas.microsoft.com/office/drawing/2014/main" id="{E4C1ED26-AF91-4062-86E3-FAAD95BEEC43}"/>
                </a:ext>
              </a:extLst>
            </p:cNvPr>
            <p:cNvSpPr txBox="1"/>
            <p:nvPr/>
          </p:nvSpPr>
          <p:spPr>
            <a:xfrm>
              <a:off x="5540703" y="3969758"/>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P</a:t>
              </a:r>
              <a:endParaRPr lang="en-US" sz="900" dirty="0"/>
            </a:p>
          </p:txBody>
        </p:sp>
        <p:sp>
          <p:nvSpPr>
            <p:cNvPr id="311" name="Textfeld 177">
              <a:extLst>
                <a:ext uri="{FF2B5EF4-FFF2-40B4-BE49-F238E27FC236}">
                  <a16:creationId xmlns:a16="http://schemas.microsoft.com/office/drawing/2014/main" id="{B2AE7C9D-C490-4518-A106-EB868A5C8230}"/>
                </a:ext>
              </a:extLst>
            </p:cNvPr>
            <p:cNvSpPr txBox="1"/>
            <p:nvPr/>
          </p:nvSpPr>
          <p:spPr>
            <a:xfrm>
              <a:off x="3106043" y="2674363"/>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x</a:t>
              </a:r>
              <a:endParaRPr lang="en-US" sz="900" dirty="0"/>
            </a:p>
          </p:txBody>
        </p:sp>
        <p:cxnSp>
          <p:nvCxnSpPr>
            <p:cNvPr id="312" name="Gerader Verbinder 179">
              <a:extLst>
                <a:ext uri="{FF2B5EF4-FFF2-40B4-BE49-F238E27FC236}">
                  <a16:creationId xmlns:a16="http://schemas.microsoft.com/office/drawing/2014/main" id="{5B625A95-367D-4D3B-BD5A-0143532E89A8}"/>
                </a:ext>
              </a:extLst>
            </p:cNvPr>
            <p:cNvCxnSpPr>
              <a:cxnSpLocks/>
            </p:cNvCxnSpPr>
            <p:nvPr/>
          </p:nvCxnSpPr>
          <p:spPr>
            <a:xfrm flipH="1" flipV="1">
              <a:off x="4586402" y="5249648"/>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Gerader Verbinder 180">
              <a:extLst>
                <a:ext uri="{FF2B5EF4-FFF2-40B4-BE49-F238E27FC236}">
                  <a16:creationId xmlns:a16="http://schemas.microsoft.com/office/drawing/2014/main" id="{9B0BD0BA-8DEF-4457-A975-16747A709359}"/>
                </a:ext>
              </a:extLst>
            </p:cNvPr>
            <p:cNvCxnSpPr>
              <a:cxnSpLocks/>
            </p:cNvCxnSpPr>
            <p:nvPr/>
          </p:nvCxnSpPr>
          <p:spPr>
            <a:xfrm flipV="1">
              <a:off x="4582306" y="5396621"/>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Gerader Verbinder 181">
              <a:extLst>
                <a:ext uri="{FF2B5EF4-FFF2-40B4-BE49-F238E27FC236}">
                  <a16:creationId xmlns:a16="http://schemas.microsoft.com/office/drawing/2014/main" id="{2A961947-1B24-4A37-B029-EDF3EB21F869}"/>
                </a:ext>
              </a:extLst>
            </p:cNvPr>
            <p:cNvCxnSpPr>
              <a:cxnSpLocks/>
            </p:cNvCxnSpPr>
            <p:nvPr/>
          </p:nvCxnSpPr>
          <p:spPr>
            <a:xfrm flipH="1" flipV="1">
              <a:off x="4536369" y="5399621"/>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Gerader Verbinder 182">
              <a:extLst>
                <a:ext uri="{FF2B5EF4-FFF2-40B4-BE49-F238E27FC236}">
                  <a16:creationId xmlns:a16="http://schemas.microsoft.com/office/drawing/2014/main" id="{45A30676-1AF8-4217-91F0-93E7217E1443}"/>
                </a:ext>
              </a:extLst>
            </p:cNvPr>
            <p:cNvCxnSpPr>
              <a:cxnSpLocks/>
            </p:cNvCxnSpPr>
            <p:nvPr/>
          </p:nvCxnSpPr>
          <p:spPr>
            <a:xfrm>
              <a:off x="4539029" y="5399621"/>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Gerader Verbinder 183">
              <a:extLst>
                <a:ext uri="{FF2B5EF4-FFF2-40B4-BE49-F238E27FC236}">
                  <a16:creationId xmlns:a16="http://schemas.microsoft.com/office/drawing/2014/main" id="{70397048-5795-4EEC-8903-4C13AC3F9B39}"/>
                </a:ext>
              </a:extLst>
            </p:cNvPr>
            <p:cNvCxnSpPr>
              <a:cxnSpLocks/>
            </p:cNvCxnSpPr>
            <p:nvPr/>
          </p:nvCxnSpPr>
          <p:spPr>
            <a:xfrm flipH="1" flipV="1">
              <a:off x="4815327" y="5279285"/>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Gerader Verbinder 184">
              <a:extLst>
                <a:ext uri="{FF2B5EF4-FFF2-40B4-BE49-F238E27FC236}">
                  <a16:creationId xmlns:a16="http://schemas.microsoft.com/office/drawing/2014/main" id="{E9C6EAD4-DBE8-4309-85E7-82561EB27898}"/>
                </a:ext>
              </a:extLst>
            </p:cNvPr>
            <p:cNvCxnSpPr>
              <a:cxnSpLocks/>
            </p:cNvCxnSpPr>
            <p:nvPr/>
          </p:nvCxnSpPr>
          <p:spPr>
            <a:xfrm flipV="1">
              <a:off x="4811231" y="5426258"/>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Gerader Verbinder 185">
              <a:extLst>
                <a:ext uri="{FF2B5EF4-FFF2-40B4-BE49-F238E27FC236}">
                  <a16:creationId xmlns:a16="http://schemas.microsoft.com/office/drawing/2014/main" id="{BA527642-4966-4A83-8EB5-3F515CE7FB9B}"/>
                </a:ext>
              </a:extLst>
            </p:cNvPr>
            <p:cNvCxnSpPr>
              <a:cxnSpLocks/>
            </p:cNvCxnSpPr>
            <p:nvPr/>
          </p:nvCxnSpPr>
          <p:spPr>
            <a:xfrm flipH="1" flipV="1">
              <a:off x="4765294" y="5429258"/>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Gerader Verbinder 186">
              <a:extLst>
                <a:ext uri="{FF2B5EF4-FFF2-40B4-BE49-F238E27FC236}">
                  <a16:creationId xmlns:a16="http://schemas.microsoft.com/office/drawing/2014/main" id="{78A73557-8336-46F5-BD62-8629394809EC}"/>
                </a:ext>
              </a:extLst>
            </p:cNvPr>
            <p:cNvCxnSpPr>
              <a:cxnSpLocks/>
            </p:cNvCxnSpPr>
            <p:nvPr/>
          </p:nvCxnSpPr>
          <p:spPr>
            <a:xfrm>
              <a:off x="4767954" y="5429258"/>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Gerader Verbinder 187">
              <a:extLst>
                <a:ext uri="{FF2B5EF4-FFF2-40B4-BE49-F238E27FC236}">
                  <a16:creationId xmlns:a16="http://schemas.microsoft.com/office/drawing/2014/main" id="{A3F4D2D0-E6E9-49D8-B901-6962AAEB3886}"/>
                </a:ext>
              </a:extLst>
            </p:cNvPr>
            <p:cNvCxnSpPr>
              <a:cxnSpLocks/>
            </p:cNvCxnSpPr>
            <p:nvPr/>
          </p:nvCxnSpPr>
          <p:spPr>
            <a:xfrm flipH="1" flipV="1">
              <a:off x="4708801" y="5613301"/>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Gerader Verbinder 188">
              <a:extLst>
                <a:ext uri="{FF2B5EF4-FFF2-40B4-BE49-F238E27FC236}">
                  <a16:creationId xmlns:a16="http://schemas.microsoft.com/office/drawing/2014/main" id="{B42DEA8D-F110-4AB5-831C-008E9151D092}"/>
                </a:ext>
              </a:extLst>
            </p:cNvPr>
            <p:cNvCxnSpPr>
              <a:cxnSpLocks/>
            </p:cNvCxnSpPr>
            <p:nvPr/>
          </p:nvCxnSpPr>
          <p:spPr>
            <a:xfrm>
              <a:off x="4664448" y="5717701"/>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Gerader Verbinder 189">
              <a:extLst>
                <a:ext uri="{FF2B5EF4-FFF2-40B4-BE49-F238E27FC236}">
                  <a16:creationId xmlns:a16="http://schemas.microsoft.com/office/drawing/2014/main" id="{DD7B03BB-8352-4E52-9D9A-1D89468CC0E4}"/>
                </a:ext>
              </a:extLst>
            </p:cNvPr>
            <p:cNvCxnSpPr>
              <a:cxnSpLocks/>
            </p:cNvCxnSpPr>
            <p:nvPr/>
          </p:nvCxnSpPr>
          <p:spPr>
            <a:xfrm flipV="1">
              <a:off x="4665669" y="5611724"/>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Gerader Verbinder 190">
              <a:extLst>
                <a:ext uri="{FF2B5EF4-FFF2-40B4-BE49-F238E27FC236}">
                  <a16:creationId xmlns:a16="http://schemas.microsoft.com/office/drawing/2014/main" id="{288B034E-8282-4D8F-9596-D92ED4098172}"/>
                </a:ext>
              </a:extLst>
            </p:cNvPr>
            <p:cNvCxnSpPr>
              <a:cxnSpLocks/>
            </p:cNvCxnSpPr>
            <p:nvPr/>
          </p:nvCxnSpPr>
          <p:spPr>
            <a:xfrm flipV="1">
              <a:off x="4710652" y="5276920"/>
              <a:ext cx="0" cy="3348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Gerader Verbinder 191">
              <a:extLst>
                <a:ext uri="{FF2B5EF4-FFF2-40B4-BE49-F238E27FC236}">
                  <a16:creationId xmlns:a16="http://schemas.microsoft.com/office/drawing/2014/main" id="{776F0550-CFE8-46DF-B771-FBFB12E815BD}"/>
                </a:ext>
              </a:extLst>
            </p:cNvPr>
            <p:cNvCxnSpPr>
              <a:cxnSpLocks/>
            </p:cNvCxnSpPr>
            <p:nvPr/>
          </p:nvCxnSpPr>
          <p:spPr>
            <a:xfrm>
              <a:off x="4467626" y="3512495"/>
              <a:ext cx="0" cy="46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Gerader Verbinder 193">
              <a:extLst>
                <a:ext uri="{FF2B5EF4-FFF2-40B4-BE49-F238E27FC236}">
                  <a16:creationId xmlns:a16="http://schemas.microsoft.com/office/drawing/2014/main" id="{F8483EFD-5578-43DF-A1DA-219D21356AB6}"/>
                </a:ext>
              </a:extLst>
            </p:cNvPr>
            <p:cNvCxnSpPr>
              <a:stCxn id="272" idx="2"/>
              <a:endCxn id="272" idx="0"/>
            </p:cNvCxnSpPr>
            <p:nvPr/>
          </p:nvCxnSpPr>
          <p:spPr>
            <a:xfrm>
              <a:off x="4604578" y="2574733"/>
              <a:ext cx="304469" cy="0"/>
            </a:xfrm>
            <a:prstGeom prst="line">
              <a:avLst/>
            </a:prstGeom>
            <a:ln w="9525"/>
          </p:spPr>
          <p:style>
            <a:lnRef idx="1">
              <a:schemeClr val="dk1"/>
            </a:lnRef>
            <a:fillRef idx="0">
              <a:schemeClr val="dk1"/>
            </a:fillRef>
            <a:effectRef idx="0">
              <a:schemeClr val="dk1"/>
            </a:effectRef>
            <a:fontRef idx="minor">
              <a:schemeClr val="tx1"/>
            </a:fontRef>
          </p:style>
        </p:cxnSp>
        <p:cxnSp>
          <p:nvCxnSpPr>
            <p:cNvPr id="326" name="Gerader Verbinder 194">
              <a:extLst>
                <a:ext uri="{FF2B5EF4-FFF2-40B4-BE49-F238E27FC236}">
                  <a16:creationId xmlns:a16="http://schemas.microsoft.com/office/drawing/2014/main" id="{5B944E36-9197-4409-A2F7-0302A1C1E874}"/>
                </a:ext>
              </a:extLst>
            </p:cNvPr>
            <p:cNvCxnSpPr>
              <a:stCxn id="218" idx="2"/>
              <a:endCxn id="218" idx="0"/>
            </p:cNvCxnSpPr>
            <p:nvPr/>
          </p:nvCxnSpPr>
          <p:spPr>
            <a:xfrm>
              <a:off x="3896560" y="3994044"/>
              <a:ext cx="3044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Gerader Verbinder 195">
              <a:extLst>
                <a:ext uri="{FF2B5EF4-FFF2-40B4-BE49-F238E27FC236}">
                  <a16:creationId xmlns:a16="http://schemas.microsoft.com/office/drawing/2014/main" id="{337688EF-C4C0-4F99-8C5D-15713901ECF8}"/>
                </a:ext>
              </a:extLst>
            </p:cNvPr>
            <p:cNvCxnSpPr>
              <a:stCxn id="220" idx="0"/>
              <a:endCxn id="220" idx="2"/>
            </p:cNvCxnSpPr>
            <p:nvPr/>
          </p:nvCxnSpPr>
          <p:spPr>
            <a:xfrm flipH="1">
              <a:off x="4689402" y="3992075"/>
              <a:ext cx="3044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28" name="Freihandform 1163">
              <a:extLst>
                <a:ext uri="{FF2B5EF4-FFF2-40B4-BE49-F238E27FC236}">
                  <a16:creationId xmlns:a16="http://schemas.microsoft.com/office/drawing/2014/main" id="{56524799-7D5D-446F-9855-0B4697E624E0}"/>
                </a:ext>
              </a:extLst>
            </p:cNvPr>
            <p:cNvSpPr/>
            <p:nvPr/>
          </p:nvSpPr>
          <p:spPr>
            <a:xfrm rot="16200000">
              <a:off x="4732232" y="2544948"/>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9" name="Freihandform 1163">
              <a:extLst>
                <a:ext uri="{FF2B5EF4-FFF2-40B4-BE49-F238E27FC236}">
                  <a16:creationId xmlns:a16="http://schemas.microsoft.com/office/drawing/2014/main" id="{6F045FF5-D2A0-4D2A-A08A-AAF20E4043D1}"/>
                </a:ext>
              </a:extLst>
            </p:cNvPr>
            <p:cNvSpPr/>
            <p:nvPr/>
          </p:nvSpPr>
          <p:spPr>
            <a:xfrm rot="5400000">
              <a:off x="4728261" y="248468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0" name="Freihandform 1163">
              <a:extLst>
                <a:ext uri="{FF2B5EF4-FFF2-40B4-BE49-F238E27FC236}">
                  <a16:creationId xmlns:a16="http://schemas.microsoft.com/office/drawing/2014/main" id="{0B1B151F-9F51-44F3-9379-F2FED9284D4A}"/>
                </a:ext>
              </a:extLst>
            </p:cNvPr>
            <p:cNvSpPr/>
            <p:nvPr/>
          </p:nvSpPr>
          <p:spPr>
            <a:xfrm rot="16200000">
              <a:off x="4831909" y="396240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1" name="Freihandform 1163">
              <a:extLst>
                <a:ext uri="{FF2B5EF4-FFF2-40B4-BE49-F238E27FC236}">
                  <a16:creationId xmlns:a16="http://schemas.microsoft.com/office/drawing/2014/main" id="{45C1742D-967E-42F6-B53C-79440183405C}"/>
                </a:ext>
              </a:extLst>
            </p:cNvPr>
            <p:cNvSpPr/>
            <p:nvPr/>
          </p:nvSpPr>
          <p:spPr>
            <a:xfrm rot="5400000">
              <a:off x="4827938" y="3902140"/>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2" name="Freihandform 1163">
              <a:extLst>
                <a:ext uri="{FF2B5EF4-FFF2-40B4-BE49-F238E27FC236}">
                  <a16:creationId xmlns:a16="http://schemas.microsoft.com/office/drawing/2014/main" id="{27F3EF90-9911-4FAA-9298-D9DF75FB4FA7}"/>
                </a:ext>
              </a:extLst>
            </p:cNvPr>
            <p:cNvSpPr/>
            <p:nvPr/>
          </p:nvSpPr>
          <p:spPr>
            <a:xfrm rot="16200000">
              <a:off x="4029369" y="396240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3" name="Freihandform 1163">
              <a:extLst>
                <a:ext uri="{FF2B5EF4-FFF2-40B4-BE49-F238E27FC236}">
                  <a16:creationId xmlns:a16="http://schemas.microsoft.com/office/drawing/2014/main" id="{0CE4D6A3-8CC9-4EFA-A828-8C96259523C8}"/>
                </a:ext>
              </a:extLst>
            </p:cNvPr>
            <p:cNvSpPr/>
            <p:nvPr/>
          </p:nvSpPr>
          <p:spPr>
            <a:xfrm rot="5400000">
              <a:off x="4025398" y="3902140"/>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34" name="Gerade Verbindung mit Pfeil 202">
              <a:extLst>
                <a:ext uri="{FF2B5EF4-FFF2-40B4-BE49-F238E27FC236}">
                  <a16:creationId xmlns:a16="http://schemas.microsoft.com/office/drawing/2014/main" id="{6FF263C7-425B-4FC6-8346-B047B692452A}"/>
                </a:ext>
              </a:extLst>
            </p:cNvPr>
            <p:cNvCxnSpPr>
              <a:cxnSpLocks/>
            </p:cNvCxnSpPr>
            <p:nvPr/>
          </p:nvCxnSpPr>
          <p:spPr>
            <a:xfrm>
              <a:off x="4005552" y="3920443"/>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Gerade Verbindung mit Pfeil 203">
              <a:extLst>
                <a:ext uri="{FF2B5EF4-FFF2-40B4-BE49-F238E27FC236}">
                  <a16:creationId xmlns:a16="http://schemas.microsoft.com/office/drawing/2014/main" id="{21B0D083-1766-44C4-9048-27A2E2ABF0FB}"/>
                </a:ext>
              </a:extLst>
            </p:cNvPr>
            <p:cNvCxnSpPr>
              <a:cxnSpLocks/>
            </p:cNvCxnSpPr>
            <p:nvPr/>
          </p:nvCxnSpPr>
          <p:spPr>
            <a:xfrm>
              <a:off x="4816759" y="3936989"/>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Gerade Verbindung mit Pfeil 204">
              <a:extLst>
                <a:ext uri="{FF2B5EF4-FFF2-40B4-BE49-F238E27FC236}">
                  <a16:creationId xmlns:a16="http://schemas.microsoft.com/office/drawing/2014/main" id="{6FB75EB6-5633-44DD-BEC4-9B31A7D21BC5}"/>
                </a:ext>
              </a:extLst>
            </p:cNvPr>
            <p:cNvCxnSpPr>
              <a:cxnSpLocks/>
            </p:cNvCxnSpPr>
            <p:nvPr/>
          </p:nvCxnSpPr>
          <p:spPr>
            <a:xfrm>
              <a:off x="4708599" y="2504441"/>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Gerade Verbindung mit Pfeil 205">
              <a:extLst>
                <a:ext uri="{FF2B5EF4-FFF2-40B4-BE49-F238E27FC236}">
                  <a16:creationId xmlns:a16="http://schemas.microsoft.com/office/drawing/2014/main" id="{BA433476-7606-49A6-A983-B4A3F879F658}"/>
                </a:ext>
              </a:extLst>
            </p:cNvPr>
            <p:cNvCxnSpPr>
              <a:cxnSpLocks/>
            </p:cNvCxnSpPr>
            <p:nvPr/>
          </p:nvCxnSpPr>
          <p:spPr>
            <a:xfrm flipV="1">
              <a:off x="3646512" y="4398598"/>
              <a:ext cx="183534" cy="670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Gerade Verbindung mit Pfeil 206">
              <a:extLst>
                <a:ext uri="{FF2B5EF4-FFF2-40B4-BE49-F238E27FC236}">
                  <a16:creationId xmlns:a16="http://schemas.microsoft.com/office/drawing/2014/main" id="{83F92545-04DC-4E76-8CC3-0CA4084629E2}"/>
                </a:ext>
              </a:extLst>
            </p:cNvPr>
            <p:cNvCxnSpPr>
              <a:cxnSpLocks/>
            </p:cNvCxnSpPr>
            <p:nvPr/>
          </p:nvCxnSpPr>
          <p:spPr>
            <a:xfrm flipV="1">
              <a:off x="5155438" y="4398598"/>
              <a:ext cx="183534" cy="670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 name="Rechteck 209">
              <a:extLst>
                <a:ext uri="{FF2B5EF4-FFF2-40B4-BE49-F238E27FC236}">
                  <a16:creationId xmlns:a16="http://schemas.microsoft.com/office/drawing/2014/main" id="{7C713457-1743-464D-9FAE-3AA01C6CC4F0}"/>
                </a:ext>
              </a:extLst>
            </p:cNvPr>
            <p:cNvSpPr/>
            <p:nvPr/>
          </p:nvSpPr>
          <p:spPr>
            <a:xfrm>
              <a:off x="4770552" y="1867821"/>
              <a:ext cx="79409" cy="23120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0" name="Rechteck 210">
              <a:extLst>
                <a:ext uri="{FF2B5EF4-FFF2-40B4-BE49-F238E27FC236}">
                  <a16:creationId xmlns:a16="http://schemas.microsoft.com/office/drawing/2014/main" id="{B788ED32-D4F7-41DB-9DFC-8C7A8CADAAE0}"/>
                </a:ext>
              </a:extLst>
            </p:cNvPr>
            <p:cNvSpPr/>
            <p:nvPr/>
          </p:nvSpPr>
          <p:spPr>
            <a:xfrm>
              <a:off x="4485854" y="1870984"/>
              <a:ext cx="79409" cy="23120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41" name="Gerade Verbindung mit Pfeil 211">
              <a:extLst>
                <a:ext uri="{FF2B5EF4-FFF2-40B4-BE49-F238E27FC236}">
                  <a16:creationId xmlns:a16="http://schemas.microsoft.com/office/drawing/2014/main" id="{CCAC490C-7B8E-4DDB-A02A-B1BD5582B9EA}"/>
                </a:ext>
              </a:extLst>
            </p:cNvPr>
            <p:cNvCxnSpPr>
              <a:cxnSpLocks/>
            </p:cNvCxnSpPr>
            <p:nvPr/>
          </p:nvCxnSpPr>
          <p:spPr>
            <a:xfrm flipV="1">
              <a:off x="4465783" y="1804629"/>
              <a:ext cx="479705" cy="3611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2" name="Textfeld 214">
              <a:extLst>
                <a:ext uri="{FF2B5EF4-FFF2-40B4-BE49-F238E27FC236}">
                  <a16:creationId xmlns:a16="http://schemas.microsoft.com/office/drawing/2014/main" id="{D06D1B5B-289D-48E9-A54A-BE5876D268F2}"/>
                </a:ext>
              </a:extLst>
            </p:cNvPr>
            <p:cNvSpPr txBox="1"/>
            <p:nvPr/>
          </p:nvSpPr>
          <p:spPr>
            <a:xfrm>
              <a:off x="4859363" y="1881250"/>
              <a:ext cx="41069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ELD</a:t>
              </a:r>
              <a:endParaRPr lang="en-US" sz="900" dirty="0"/>
            </a:p>
          </p:txBody>
        </p:sp>
        <p:cxnSp>
          <p:nvCxnSpPr>
            <p:cNvPr id="343" name="Gerader Verbinder 219">
              <a:extLst>
                <a:ext uri="{FF2B5EF4-FFF2-40B4-BE49-F238E27FC236}">
                  <a16:creationId xmlns:a16="http://schemas.microsoft.com/office/drawing/2014/main" id="{11F6696C-1778-47E5-9A02-AE4B44679C4E}"/>
                </a:ext>
              </a:extLst>
            </p:cNvPr>
            <p:cNvCxnSpPr>
              <a:cxnSpLocks/>
            </p:cNvCxnSpPr>
            <p:nvPr/>
          </p:nvCxnSpPr>
          <p:spPr>
            <a:xfrm flipH="1" flipV="1">
              <a:off x="3930709" y="2177880"/>
              <a:ext cx="383" cy="39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Gerader Verbinder 220">
              <a:extLst>
                <a:ext uri="{FF2B5EF4-FFF2-40B4-BE49-F238E27FC236}">
                  <a16:creationId xmlns:a16="http://schemas.microsoft.com/office/drawing/2014/main" id="{53039141-7881-4AB5-9C37-938953334A37}"/>
                </a:ext>
              </a:extLst>
            </p:cNvPr>
            <p:cNvCxnSpPr>
              <a:cxnSpLocks/>
            </p:cNvCxnSpPr>
            <p:nvPr/>
          </p:nvCxnSpPr>
          <p:spPr>
            <a:xfrm flipH="1" flipV="1">
              <a:off x="5034778" y="2178252"/>
              <a:ext cx="383" cy="39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5" name="Textfeld 171">
              <a:extLst>
                <a:ext uri="{FF2B5EF4-FFF2-40B4-BE49-F238E27FC236}">
                  <a16:creationId xmlns:a16="http://schemas.microsoft.com/office/drawing/2014/main" id="{4153DB53-6E84-4293-9D35-C22787854F06}"/>
                </a:ext>
              </a:extLst>
            </p:cNvPr>
            <p:cNvSpPr txBox="1"/>
            <p:nvPr/>
          </p:nvSpPr>
          <p:spPr>
            <a:xfrm>
              <a:off x="2380967" y="4278979"/>
              <a:ext cx="32573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Y1</a:t>
              </a:r>
              <a:endParaRPr lang="en-US" sz="900" dirty="0"/>
            </a:p>
          </p:txBody>
        </p:sp>
        <p:sp>
          <p:nvSpPr>
            <p:cNvPr id="346" name="Textfeld 171">
              <a:extLst>
                <a:ext uri="{FF2B5EF4-FFF2-40B4-BE49-F238E27FC236}">
                  <a16:creationId xmlns:a16="http://schemas.microsoft.com/office/drawing/2014/main" id="{C1E9364D-C039-4112-8898-0A51001A803B}"/>
                </a:ext>
              </a:extLst>
            </p:cNvPr>
            <p:cNvSpPr txBox="1"/>
            <p:nvPr/>
          </p:nvSpPr>
          <p:spPr>
            <a:xfrm>
              <a:off x="4003376" y="2941570"/>
              <a:ext cx="325730" cy="230832"/>
            </a:xfrm>
            <a:prstGeom prst="rect">
              <a:avLst/>
            </a:prstGeom>
            <a:noFill/>
          </p:spPr>
          <p:txBody>
            <a:bodyPr wrap="square" rtlCol="0">
              <a:spAutoFit/>
            </a:bodyPr>
            <a:lstStyle/>
            <a:p>
              <a:r>
                <a:rPr lang="en-US" sz="900" dirty="0">
                  <a:effectLst/>
                  <a:latin typeface="Times New Roman" panose="02020603050405020304" pitchFamily="18" charset="0"/>
                  <a:ea typeface="Calibri" panose="020F0502020204030204" pitchFamily="34" charset="0"/>
                </a:rPr>
                <a:t>Y2</a:t>
              </a:r>
              <a:endParaRPr lang="en-US" sz="900" dirty="0"/>
            </a:p>
          </p:txBody>
        </p:sp>
      </p:grpSp>
      <p:sp>
        <p:nvSpPr>
          <p:cNvPr id="199" name="Text Placeholder 4">
            <a:extLst>
              <a:ext uri="{FF2B5EF4-FFF2-40B4-BE49-F238E27FC236}">
                <a16:creationId xmlns:a16="http://schemas.microsoft.com/office/drawing/2014/main" id="{9BB088BC-46E9-4EA8-8E3B-F96976CE3F9C}"/>
              </a:ext>
            </a:extLst>
          </p:cNvPr>
          <p:cNvSpPr>
            <a:spLocks noGrp="1"/>
          </p:cNvSpPr>
          <p:nvPr>
            <p:ph type="body" sz="quarter" idx="13"/>
          </p:nvPr>
        </p:nvSpPr>
        <p:spPr>
          <a:xfrm>
            <a:off x="6182502" y="1384502"/>
            <a:ext cx="5622925" cy="4529796"/>
          </a:xfrm>
        </p:spPr>
        <p:txBody>
          <a:bodyPr/>
          <a:lstStyle/>
          <a:p>
            <a:r>
              <a:rPr lang="en-US" altLang="zh-TW" dirty="0"/>
              <a:t>x:</a:t>
            </a:r>
            <a:r>
              <a:rPr lang="zh-TW" altLang="en-US" dirty="0"/>
              <a:t> </a:t>
            </a:r>
            <a:r>
              <a:rPr lang="en-US" altLang="zh-TW" dirty="0"/>
              <a:t>Normalized Cylinder Displacement</a:t>
            </a:r>
          </a:p>
          <a:p>
            <a:r>
              <a:rPr lang="en-US" dirty="0"/>
              <a:t>y: Normalized Valve Status</a:t>
            </a:r>
          </a:p>
        </p:txBody>
      </p:sp>
      <p:pic>
        <p:nvPicPr>
          <p:cNvPr id="7" name="Picture 6">
            <a:extLst>
              <a:ext uri="{FF2B5EF4-FFF2-40B4-BE49-F238E27FC236}">
                <a16:creationId xmlns:a16="http://schemas.microsoft.com/office/drawing/2014/main" id="{3301457F-3E17-4BA9-94B3-C8CC8DE5B333}"/>
              </a:ext>
            </a:extLst>
          </p:cNvPr>
          <p:cNvPicPr>
            <a:picLocks noChangeAspect="1"/>
          </p:cNvPicPr>
          <p:nvPr/>
        </p:nvPicPr>
        <p:blipFill>
          <a:blip r:embed="rId3"/>
          <a:stretch>
            <a:fillRect/>
          </a:stretch>
        </p:blipFill>
        <p:spPr>
          <a:xfrm>
            <a:off x="6478872" y="2145637"/>
            <a:ext cx="5058288" cy="3725033"/>
          </a:xfrm>
          <a:prstGeom prst="rect">
            <a:avLst/>
          </a:prstGeom>
        </p:spPr>
      </p:pic>
    </p:spTree>
    <p:extLst>
      <p:ext uri="{BB962C8B-B14F-4D97-AF65-F5344CB8AC3E}">
        <p14:creationId xmlns:p14="http://schemas.microsoft.com/office/powerpoint/2010/main" val="3761450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85AF3-BAD6-4B24-BC17-9F4458F07CD2}"/>
              </a:ext>
            </a:extLst>
          </p:cNvPr>
          <p:cNvSpPr>
            <a:spLocks noGrp="1"/>
          </p:cNvSpPr>
          <p:nvPr>
            <p:ph type="title"/>
          </p:nvPr>
        </p:nvSpPr>
        <p:spPr/>
        <p:txBody>
          <a:bodyPr/>
          <a:lstStyle/>
          <a:p>
            <a:r>
              <a:rPr lang="en-US" dirty="0"/>
              <a:t>Problem Set-Up – Histogram of Sequence Length</a:t>
            </a:r>
          </a:p>
        </p:txBody>
      </p:sp>
      <p:sp>
        <p:nvSpPr>
          <p:cNvPr id="3" name="Text Placeholder 2">
            <a:extLst>
              <a:ext uri="{FF2B5EF4-FFF2-40B4-BE49-F238E27FC236}">
                <a16:creationId xmlns:a16="http://schemas.microsoft.com/office/drawing/2014/main" id="{52BC5A59-60DF-41EB-900D-30180335959E}"/>
              </a:ext>
            </a:extLst>
          </p:cNvPr>
          <p:cNvSpPr>
            <a:spLocks noGrp="1"/>
          </p:cNvSpPr>
          <p:nvPr>
            <p:ph type="body" sz="quarter" idx="10"/>
          </p:nvPr>
        </p:nvSpPr>
        <p:spPr/>
        <p:txBody>
          <a:bodyPr/>
          <a:lstStyle/>
          <a:p>
            <a:r>
              <a:rPr lang="en-US" dirty="0"/>
              <a:t>The Pneumatic Machine</a:t>
            </a:r>
          </a:p>
          <a:p>
            <a:endParaRPr lang="en-US" dirty="0"/>
          </a:p>
        </p:txBody>
      </p:sp>
      <p:sp>
        <p:nvSpPr>
          <p:cNvPr id="4" name="Text Placeholder 3">
            <a:extLst>
              <a:ext uri="{FF2B5EF4-FFF2-40B4-BE49-F238E27FC236}">
                <a16:creationId xmlns:a16="http://schemas.microsoft.com/office/drawing/2014/main" id="{B18C0AF9-DDCA-4F76-94C0-24F0A7F8FED1}"/>
              </a:ext>
            </a:extLst>
          </p:cNvPr>
          <p:cNvSpPr>
            <a:spLocks noGrp="1"/>
          </p:cNvSpPr>
          <p:nvPr>
            <p:ph type="body" sz="quarter" idx="11"/>
          </p:nvPr>
        </p:nvSpPr>
        <p:spPr/>
        <p:txBody>
          <a:bodyPr/>
          <a:lstStyle/>
          <a:p>
            <a:r>
              <a:rPr lang="en-US" dirty="0"/>
              <a:t>Histogram of Sequence Length</a:t>
            </a:r>
          </a:p>
        </p:txBody>
      </p:sp>
      <p:pic>
        <p:nvPicPr>
          <p:cNvPr id="7" name="Picture 6">
            <a:extLst>
              <a:ext uri="{FF2B5EF4-FFF2-40B4-BE49-F238E27FC236}">
                <a16:creationId xmlns:a16="http://schemas.microsoft.com/office/drawing/2014/main" id="{9E81C75F-9CAC-4B61-853A-A9CB8A5796D3}"/>
              </a:ext>
            </a:extLst>
          </p:cNvPr>
          <p:cNvPicPr>
            <a:picLocks noChangeAspect="1"/>
          </p:cNvPicPr>
          <p:nvPr/>
        </p:nvPicPr>
        <p:blipFill>
          <a:blip r:embed="rId3"/>
          <a:stretch>
            <a:fillRect/>
          </a:stretch>
        </p:blipFill>
        <p:spPr>
          <a:xfrm>
            <a:off x="6253838" y="1695338"/>
            <a:ext cx="5503425" cy="3934363"/>
          </a:xfrm>
          <a:prstGeom prst="rect">
            <a:avLst/>
          </a:prstGeom>
        </p:spPr>
      </p:pic>
      <p:grpSp>
        <p:nvGrpSpPr>
          <p:cNvPr id="211" name="Group 210">
            <a:extLst>
              <a:ext uri="{FF2B5EF4-FFF2-40B4-BE49-F238E27FC236}">
                <a16:creationId xmlns:a16="http://schemas.microsoft.com/office/drawing/2014/main" id="{1737F2F7-C67B-4C9F-AB35-A1F35E1B7FD2}"/>
              </a:ext>
            </a:extLst>
          </p:cNvPr>
          <p:cNvGrpSpPr/>
          <p:nvPr/>
        </p:nvGrpSpPr>
        <p:grpSpPr>
          <a:xfrm>
            <a:off x="755376" y="1464014"/>
            <a:ext cx="4969262" cy="4340437"/>
            <a:chOff x="1581457" y="1675906"/>
            <a:chExt cx="4381718" cy="4041795"/>
          </a:xfrm>
        </p:grpSpPr>
        <p:grpSp>
          <p:nvGrpSpPr>
            <p:cNvPr id="212" name="Gruppieren 23">
              <a:extLst>
                <a:ext uri="{FF2B5EF4-FFF2-40B4-BE49-F238E27FC236}">
                  <a16:creationId xmlns:a16="http://schemas.microsoft.com/office/drawing/2014/main" id="{D61D853B-C1AF-4E0F-B66E-68D8703F85F6}"/>
                </a:ext>
              </a:extLst>
            </p:cNvPr>
            <p:cNvGrpSpPr/>
            <p:nvPr/>
          </p:nvGrpSpPr>
          <p:grpSpPr>
            <a:xfrm>
              <a:off x="4166902" y="4913281"/>
              <a:ext cx="924380" cy="364057"/>
              <a:chOff x="2946175" y="3183883"/>
              <a:chExt cx="924380" cy="364057"/>
            </a:xfrm>
          </p:grpSpPr>
          <p:grpSp>
            <p:nvGrpSpPr>
              <p:cNvPr id="379" name="Gruppieren 24">
                <a:extLst>
                  <a:ext uri="{FF2B5EF4-FFF2-40B4-BE49-F238E27FC236}">
                    <a16:creationId xmlns:a16="http://schemas.microsoft.com/office/drawing/2014/main" id="{19EF0971-D297-4897-8E7C-1424A3D5B6E5}"/>
                  </a:ext>
                </a:extLst>
              </p:cNvPr>
              <p:cNvGrpSpPr/>
              <p:nvPr/>
            </p:nvGrpSpPr>
            <p:grpSpPr>
              <a:xfrm>
                <a:off x="2946175" y="3187940"/>
                <a:ext cx="360000" cy="360000"/>
                <a:chOff x="5875802" y="5727137"/>
                <a:chExt cx="360000" cy="360000"/>
              </a:xfrm>
            </p:grpSpPr>
            <p:sp>
              <p:nvSpPr>
                <p:cNvPr id="397" name="Rechteck 42">
                  <a:extLst>
                    <a:ext uri="{FF2B5EF4-FFF2-40B4-BE49-F238E27FC236}">
                      <a16:creationId xmlns:a16="http://schemas.microsoft.com/office/drawing/2014/main" id="{AB2E36D6-8E93-49A0-AC2E-1A3DA14A4444}"/>
                    </a:ext>
                  </a:extLst>
                </p:cNvPr>
                <p:cNvSpPr/>
                <p:nvPr/>
              </p:nvSpPr>
              <p:spPr>
                <a:xfrm>
                  <a:off x="5875802" y="5727137"/>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98" name="Gruppieren 43">
                  <a:extLst>
                    <a:ext uri="{FF2B5EF4-FFF2-40B4-BE49-F238E27FC236}">
                      <a16:creationId xmlns:a16="http://schemas.microsoft.com/office/drawing/2014/main" id="{499BBABC-A819-4C5A-8816-5363CA83E8F1}"/>
                    </a:ext>
                  </a:extLst>
                </p:cNvPr>
                <p:cNvGrpSpPr/>
                <p:nvPr/>
              </p:nvGrpSpPr>
              <p:grpSpPr>
                <a:xfrm rot="16200000">
                  <a:off x="5909316" y="6015137"/>
                  <a:ext cx="72000" cy="72000"/>
                  <a:chOff x="5763125" y="3214215"/>
                  <a:chExt cx="72000" cy="72000"/>
                </a:xfrm>
              </p:grpSpPr>
              <p:cxnSp>
                <p:nvCxnSpPr>
                  <p:cNvPr id="400" name="Gerader Verbinder 45">
                    <a:extLst>
                      <a:ext uri="{FF2B5EF4-FFF2-40B4-BE49-F238E27FC236}">
                        <a16:creationId xmlns:a16="http://schemas.microsoft.com/office/drawing/2014/main" id="{D2E003B5-A77A-406A-ACC0-296189E63903}"/>
                      </a:ext>
                    </a:extLst>
                  </p:cNvPr>
                  <p:cNvCxnSpPr/>
                  <p:nvPr/>
                </p:nvCxnSpPr>
                <p:spPr>
                  <a:xfrm rot="5400000">
                    <a:off x="5799125" y="3214134"/>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Gerader Verbinder 46">
                    <a:extLst>
                      <a:ext uri="{FF2B5EF4-FFF2-40B4-BE49-F238E27FC236}">
                        <a16:creationId xmlns:a16="http://schemas.microsoft.com/office/drawing/2014/main" id="{76C296CE-11E5-4C2F-90D6-52DD93977780}"/>
                      </a:ext>
                    </a:extLst>
                  </p:cNvPr>
                  <p:cNvCxnSpPr/>
                  <p:nvPr/>
                </p:nvCxnSpPr>
                <p:spPr>
                  <a:xfrm rot="10800000">
                    <a:off x="5835125" y="321421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9" name="Gerade Verbindung mit Pfeil 44">
                  <a:extLst>
                    <a:ext uri="{FF2B5EF4-FFF2-40B4-BE49-F238E27FC236}">
                      <a16:creationId xmlns:a16="http://schemas.microsoft.com/office/drawing/2014/main" id="{AE40919B-23B6-4541-BE0B-7166CD093C1C}"/>
                    </a:ext>
                  </a:extLst>
                </p:cNvPr>
                <p:cNvCxnSpPr/>
                <p:nvPr/>
              </p:nvCxnSpPr>
              <p:spPr>
                <a:xfrm>
                  <a:off x="5948455" y="5727137"/>
                  <a:ext cx="142648"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80" name="Gruppieren 25">
                <a:extLst>
                  <a:ext uri="{FF2B5EF4-FFF2-40B4-BE49-F238E27FC236}">
                    <a16:creationId xmlns:a16="http://schemas.microsoft.com/office/drawing/2014/main" id="{716E40A0-3C90-4A88-9D76-FE144C45F896}"/>
                  </a:ext>
                </a:extLst>
              </p:cNvPr>
              <p:cNvGrpSpPr/>
              <p:nvPr/>
            </p:nvGrpSpPr>
            <p:grpSpPr>
              <a:xfrm>
                <a:off x="3303861" y="3183883"/>
                <a:ext cx="360000" cy="364057"/>
                <a:chOff x="6727316" y="5737520"/>
                <a:chExt cx="360000" cy="364057"/>
              </a:xfrm>
            </p:grpSpPr>
            <p:sp>
              <p:nvSpPr>
                <p:cNvPr id="394" name="Rechteck 39">
                  <a:extLst>
                    <a:ext uri="{FF2B5EF4-FFF2-40B4-BE49-F238E27FC236}">
                      <a16:creationId xmlns:a16="http://schemas.microsoft.com/office/drawing/2014/main" id="{825B796C-D7F5-4CA7-9082-3880EDADCF00}"/>
                    </a:ext>
                  </a:extLst>
                </p:cNvPr>
                <p:cNvSpPr/>
                <p:nvPr/>
              </p:nvSpPr>
              <p:spPr>
                <a:xfrm>
                  <a:off x="6727316" y="5741577"/>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95" name="Gerade Verbindung mit Pfeil 40">
                  <a:extLst>
                    <a:ext uri="{FF2B5EF4-FFF2-40B4-BE49-F238E27FC236}">
                      <a16:creationId xmlns:a16="http://schemas.microsoft.com/office/drawing/2014/main" id="{8BBD9F58-7C41-4100-A3B6-355BA59B306E}"/>
                    </a:ext>
                  </a:extLst>
                </p:cNvPr>
                <p:cNvCxnSpPr>
                  <a:cxnSpLocks/>
                </p:cNvCxnSpPr>
                <p:nvPr/>
              </p:nvCxnSpPr>
              <p:spPr>
                <a:xfrm flipH="1" flipV="1">
                  <a:off x="6789130" y="5737520"/>
                  <a:ext cx="1031"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6" name="Gerade Verbindung mit Pfeil 41">
                  <a:extLst>
                    <a:ext uri="{FF2B5EF4-FFF2-40B4-BE49-F238E27FC236}">
                      <a16:creationId xmlns:a16="http://schemas.microsoft.com/office/drawing/2014/main" id="{BDAD3C82-B469-400E-A77E-AF01C1D678EB}"/>
                    </a:ext>
                  </a:extLst>
                </p:cNvPr>
                <p:cNvCxnSpPr>
                  <a:cxnSpLocks/>
                  <a:endCxn id="394" idx="2"/>
                </p:cNvCxnSpPr>
                <p:nvPr/>
              </p:nvCxnSpPr>
              <p:spPr>
                <a:xfrm flipH="1">
                  <a:off x="6907316" y="5741577"/>
                  <a:ext cx="109536"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81" name="Gruppieren 26">
                <a:extLst>
                  <a:ext uri="{FF2B5EF4-FFF2-40B4-BE49-F238E27FC236}">
                    <a16:creationId xmlns:a16="http://schemas.microsoft.com/office/drawing/2014/main" id="{9F203912-8DFE-4CC7-9EBE-4F608BA2D959}"/>
                  </a:ext>
                </a:extLst>
              </p:cNvPr>
              <p:cNvGrpSpPr/>
              <p:nvPr/>
            </p:nvGrpSpPr>
            <p:grpSpPr>
              <a:xfrm flipH="1">
                <a:off x="3667310" y="3404411"/>
                <a:ext cx="203245" cy="137984"/>
                <a:chOff x="8200991" y="1924050"/>
                <a:chExt cx="232461" cy="137984"/>
              </a:xfrm>
            </p:grpSpPr>
            <p:grpSp>
              <p:nvGrpSpPr>
                <p:cNvPr id="382" name="Gruppieren 27">
                  <a:extLst>
                    <a:ext uri="{FF2B5EF4-FFF2-40B4-BE49-F238E27FC236}">
                      <a16:creationId xmlns:a16="http://schemas.microsoft.com/office/drawing/2014/main" id="{4C12ADCF-0769-447F-A3A1-A2480C7BC14D}"/>
                    </a:ext>
                  </a:extLst>
                </p:cNvPr>
                <p:cNvGrpSpPr/>
                <p:nvPr/>
              </p:nvGrpSpPr>
              <p:grpSpPr>
                <a:xfrm>
                  <a:off x="8223405" y="1924050"/>
                  <a:ext cx="180693" cy="137984"/>
                  <a:chOff x="9292592" y="2501573"/>
                  <a:chExt cx="578936" cy="429452"/>
                </a:xfrm>
              </p:grpSpPr>
              <p:grpSp>
                <p:nvGrpSpPr>
                  <p:cNvPr id="385" name="Gruppieren 30">
                    <a:extLst>
                      <a:ext uri="{FF2B5EF4-FFF2-40B4-BE49-F238E27FC236}">
                        <a16:creationId xmlns:a16="http://schemas.microsoft.com/office/drawing/2014/main" id="{B4550A39-BBC8-4B95-82BE-E31681D5A7AD}"/>
                      </a:ext>
                    </a:extLst>
                  </p:cNvPr>
                  <p:cNvGrpSpPr/>
                  <p:nvPr/>
                </p:nvGrpSpPr>
                <p:grpSpPr>
                  <a:xfrm>
                    <a:off x="9689116" y="2501900"/>
                    <a:ext cx="182412" cy="424689"/>
                    <a:chOff x="9689116" y="2501900"/>
                    <a:chExt cx="182412" cy="424689"/>
                  </a:xfrm>
                </p:grpSpPr>
                <p:cxnSp>
                  <p:nvCxnSpPr>
                    <p:cNvPr id="392" name="Gerader Verbinder 37">
                      <a:extLst>
                        <a:ext uri="{FF2B5EF4-FFF2-40B4-BE49-F238E27FC236}">
                          <a16:creationId xmlns:a16="http://schemas.microsoft.com/office/drawing/2014/main" id="{80984CD6-95A7-4F71-9A87-96971BB029D6}"/>
                        </a:ext>
                      </a:extLst>
                    </p:cNvPr>
                    <p:cNvCxnSpPr/>
                    <p:nvPr/>
                  </p:nvCxnSpPr>
                  <p:spPr>
                    <a:xfrm flipH="1">
                      <a:off x="9776279" y="2501900"/>
                      <a:ext cx="95249"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393" name="Gerader Verbinder 38">
                      <a:extLst>
                        <a:ext uri="{FF2B5EF4-FFF2-40B4-BE49-F238E27FC236}">
                          <a16:creationId xmlns:a16="http://schemas.microsoft.com/office/drawing/2014/main" id="{21436DBC-2E82-49D7-8B67-F281C41BEB20}"/>
                        </a:ext>
                      </a:extLst>
                    </p:cNvPr>
                    <p:cNvCxnSpPr/>
                    <p:nvPr/>
                  </p:nvCxnSpPr>
                  <p:spPr>
                    <a:xfrm>
                      <a:off x="9689116" y="2502367"/>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nvGrpSpPr>
                  <p:cNvPr id="386" name="Gruppieren 31">
                    <a:extLst>
                      <a:ext uri="{FF2B5EF4-FFF2-40B4-BE49-F238E27FC236}">
                        <a16:creationId xmlns:a16="http://schemas.microsoft.com/office/drawing/2014/main" id="{7D433E2A-A4C6-4B42-97EC-7DB151211EC0}"/>
                      </a:ext>
                    </a:extLst>
                  </p:cNvPr>
                  <p:cNvGrpSpPr/>
                  <p:nvPr/>
                </p:nvGrpSpPr>
                <p:grpSpPr>
                  <a:xfrm>
                    <a:off x="9478580" y="2501573"/>
                    <a:ext cx="204631" cy="424689"/>
                    <a:chOff x="9667419" y="2501900"/>
                    <a:chExt cx="204631" cy="424689"/>
                  </a:xfrm>
                </p:grpSpPr>
                <p:cxnSp>
                  <p:nvCxnSpPr>
                    <p:cNvPr id="390" name="Gerader Verbinder 35">
                      <a:extLst>
                        <a:ext uri="{FF2B5EF4-FFF2-40B4-BE49-F238E27FC236}">
                          <a16:creationId xmlns:a16="http://schemas.microsoft.com/office/drawing/2014/main" id="{D37B171F-2F80-4270-8E36-E006DF7BCD4A}"/>
                        </a:ext>
                      </a:extLst>
                    </p:cNvPr>
                    <p:cNvCxnSpPr/>
                    <p:nvPr/>
                  </p:nvCxnSpPr>
                  <p:spPr>
                    <a:xfrm flipH="1">
                      <a:off x="9776801" y="2501900"/>
                      <a:ext cx="95249"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391" name="Gerader Verbinder 36">
                      <a:extLst>
                        <a:ext uri="{FF2B5EF4-FFF2-40B4-BE49-F238E27FC236}">
                          <a16:creationId xmlns:a16="http://schemas.microsoft.com/office/drawing/2014/main" id="{542ED673-8D84-4C9D-8422-CF4A280E6B4F}"/>
                        </a:ext>
                      </a:extLst>
                    </p:cNvPr>
                    <p:cNvCxnSpPr/>
                    <p:nvPr/>
                  </p:nvCxnSpPr>
                  <p:spPr>
                    <a:xfrm>
                      <a:off x="9667419" y="2502367"/>
                      <a:ext cx="95252"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nvGrpSpPr>
                  <p:cNvPr id="387" name="Gruppieren 32">
                    <a:extLst>
                      <a:ext uri="{FF2B5EF4-FFF2-40B4-BE49-F238E27FC236}">
                        <a16:creationId xmlns:a16="http://schemas.microsoft.com/office/drawing/2014/main" id="{2C5ADF85-2FB4-4E3B-A3F0-7761D87A9CD1}"/>
                      </a:ext>
                    </a:extLst>
                  </p:cNvPr>
                  <p:cNvGrpSpPr/>
                  <p:nvPr/>
                </p:nvGrpSpPr>
                <p:grpSpPr>
                  <a:xfrm>
                    <a:off x="9292592" y="2506336"/>
                    <a:ext cx="193776" cy="424689"/>
                    <a:chOff x="9678281" y="2501900"/>
                    <a:chExt cx="193776" cy="424689"/>
                  </a:xfrm>
                </p:grpSpPr>
                <p:cxnSp>
                  <p:nvCxnSpPr>
                    <p:cNvPr id="388" name="Gerader Verbinder 33">
                      <a:extLst>
                        <a:ext uri="{FF2B5EF4-FFF2-40B4-BE49-F238E27FC236}">
                          <a16:creationId xmlns:a16="http://schemas.microsoft.com/office/drawing/2014/main" id="{3F9D5828-FA75-4BA0-9DCE-634BF7D19FFC}"/>
                        </a:ext>
                      </a:extLst>
                    </p:cNvPr>
                    <p:cNvCxnSpPr/>
                    <p:nvPr/>
                  </p:nvCxnSpPr>
                  <p:spPr>
                    <a:xfrm flipH="1">
                      <a:off x="9776807" y="2501900"/>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cxnSp>
                  <p:nvCxnSpPr>
                    <p:cNvPr id="389" name="Gerader Verbinder 34">
                      <a:extLst>
                        <a:ext uri="{FF2B5EF4-FFF2-40B4-BE49-F238E27FC236}">
                          <a16:creationId xmlns:a16="http://schemas.microsoft.com/office/drawing/2014/main" id="{9C207B49-2C35-4991-9AC3-3A626B3047F0}"/>
                        </a:ext>
                      </a:extLst>
                    </p:cNvPr>
                    <p:cNvCxnSpPr/>
                    <p:nvPr/>
                  </p:nvCxnSpPr>
                  <p:spPr>
                    <a:xfrm>
                      <a:off x="9678281" y="2502367"/>
                      <a:ext cx="95250" cy="424222"/>
                    </a:xfrm>
                    <a:prstGeom prst="line">
                      <a:avLst/>
                    </a:prstGeom>
                    <a:ln w="9525">
                      <a:solidFill>
                        <a:schemeClr val="tx1"/>
                      </a:solidFill>
                      <a:bevel/>
                    </a:ln>
                  </p:spPr>
                  <p:style>
                    <a:lnRef idx="1">
                      <a:schemeClr val="accent1"/>
                    </a:lnRef>
                    <a:fillRef idx="0">
                      <a:schemeClr val="accent1"/>
                    </a:fillRef>
                    <a:effectRef idx="0">
                      <a:schemeClr val="accent1"/>
                    </a:effectRef>
                    <a:fontRef idx="minor">
                      <a:schemeClr val="tx1"/>
                    </a:fontRef>
                  </p:style>
                </p:cxnSp>
              </p:grpSp>
            </p:grpSp>
            <p:cxnSp>
              <p:nvCxnSpPr>
                <p:cNvPr id="383" name="Gerader Verbinder 28">
                  <a:extLst>
                    <a:ext uri="{FF2B5EF4-FFF2-40B4-BE49-F238E27FC236}">
                      <a16:creationId xmlns:a16="http://schemas.microsoft.com/office/drawing/2014/main" id="{11D745FA-1424-437C-A905-E39B42ADCD28}"/>
                    </a:ext>
                  </a:extLst>
                </p:cNvPr>
                <p:cNvCxnSpPr/>
                <p:nvPr/>
              </p:nvCxnSpPr>
              <p:spPr>
                <a:xfrm flipH="1">
                  <a:off x="8200991" y="1924050"/>
                  <a:ext cx="22377" cy="793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Gerader Verbinder 29">
                  <a:extLst>
                    <a:ext uri="{FF2B5EF4-FFF2-40B4-BE49-F238E27FC236}">
                      <a16:creationId xmlns:a16="http://schemas.microsoft.com/office/drawing/2014/main" id="{85EDF5E4-9C4D-4569-8FE1-78946BF05F40}"/>
                    </a:ext>
                  </a:extLst>
                </p:cNvPr>
                <p:cNvCxnSpPr/>
                <p:nvPr/>
              </p:nvCxnSpPr>
              <p:spPr>
                <a:xfrm>
                  <a:off x="8411075" y="1924050"/>
                  <a:ext cx="22377" cy="793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13" name="Gerade Verbindung mit Pfeil 47">
              <a:extLst>
                <a:ext uri="{FF2B5EF4-FFF2-40B4-BE49-F238E27FC236}">
                  <a16:creationId xmlns:a16="http://schemas.microsoft.com/office/drawing/2014/main" id="{0402C7FA-47D9-448F-8C6F-1CEBD2EBA191}"/>
                </a:ext>
              </a:extLst>
            </p:cNvPr>
            <p:cNvCxnSpPr/>
            <p:nvPr/>
          </p:nvCxnSpPr>
          <p:spPr>
            <a:xfrm flipV="1">
              <a:off x="4469322" y="4917338"/>
              <a:ext cx="0"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4" name="Gerader Verbinder 48">
              <a:extLst>
                <a:ext uri="{FF2B5EF4-FFF2-40B4-BE49-F238E27FC236}">
                  <a16:creationId xmlns:a16="http://schemas.microsoft.com/office/drawing/2014/main" id="{C92FCF1D-933F-422F-B451-0D1FE54EAEEF}"/>
                </a:ext>
              </a:extLst>
            </p:cNvPr>
            <p:cNvCxnSpPr/>
            <p:nvPr/>
          </p:nvCxnSpPr>
          <p:spPr>
            <a:xfrm>
              <a:off x="4813880" y="5204920"/>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r Verbinder 49">
              <a:extLst>
                <a:ext uri="{FF2B5EF4-FFF2-40B4-BE49-F238E27FC236}">
                  <a16:creationId xmlns:a16="http://schemas.microsoft.com/office/drawing/2014/main" id="{E4D763D4-1E2B-4010-95C7-5B2BB36FAA9C}"/>
                </a:ext>
              </a:extLst>
            </p:cNvPr>
            <p:cNvCxnSpPr/>
            <p:nvPr/>
          </p:nvCxnSpPr>
          <p:spPr>
            <a:xfrm rot="5400000">
              <a:off x="4813961" y="5168920"/>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uppieren 50">
              <a:extLst>
                <a:ext uri="{FF2B5EF4-FFF2-40B4-BE49-F238E27FC236}">
                  <a16:creationId xmlns:a16="http://schemas.microsoft.com/office/drawing/2014/main" id="{A20AB13B-BC8B-418A-8EA1-0A11C4F5683A}"/>
                </a:ext>
              </a:extLst>
            </p:cNvPr>
            <p:cNvGrpSpPr/>
            <p:nvPr/>
          </p:nvGrpSpPr>
          <p:grpSpPr>
            <a:xfrm flipH="1">
              <a:off x="3941548" y="5127987"/>
              <a:ext cx="227155" cy="147948"/>
              <a:chOff x="6631639" y="3246142"/>
              <a:chExt cx="227155" cy="147948"/>
            </a:xfrm>
          </p:grpSpPr>
          <p:sp>
            <p:nvSpPr>
              <p:cNvPr id="377" name="Rechteck 51">
                <a:extLst>
                  <a:ext uri="{FF2B5EF4-FFF2-40B4-BE49-F238E27FC236}">
                    <a16:creationId xmlns:a16="http://schemas.microsoft.com/office/drawing/2014/main" id="{AFE10CEE-042B-4263-96BC-43644F2C7694}"/>
                  </a:ext>
                </a:extLst>
              </p:cNvPr>
              <p:cNvSpPr/>
              <p:nvPr/>
            </p:nvSpPr>
            <p:spPr>
              <a:xfrm>
                <a:off x="6631639" y="3246142"/>
                <a:ext cx="227153" cy="1479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8" name="Gleichschenkliges Dreieck 52">
                <a:extLst>
                  <a:ext uri="{FF2B5EF4-FFF2-40B4-BE49-F238E27FC236}">
                    <a16:creationId xmlns:a16="http://schemas.microsoft.com/office/drawing/2014/main" id="{FBBC567B-990F-44FE-A2F8-F398A539256D}"/>
                  </a:ext>
                </a:extLst>
              </p:cNvPr>
              <p:cNvSpPr/>
              <p:nvPr/>
            </p:nvSpPr>
            <p:spPr>
              <a:xfrm rot="16200000" flipH="1">
                <a:off x="6731259" y="3262498"/>
                <a:ext cx="139834" cy="115236"/>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217" name="Gerader Verbinder 53">
              <a:extLst>
                <a:ext uri="{FF2B5EF4-FFF2-40B4-BE49-F238E27FC236}">
                  <a16:creationId xmlns:a16="http://schemas.microsoft.com/office/drawing/2014/main" id="{7A891F8B-B18B-46B3-9341-8C1CE4D378F4}"/>
                </a:ext>
              </a:extLst>
            </p:cNvPr>
            <p:cNvCxnSpPr>
              <a:cxnSpLocks/>
            </p:cNvCxnSpPr>
            <p:nvPr/>
          </p:nvCxnSpPr>
          <p:spPr>
            <a:xfrm>
              <a:off x="3705893" y="3992104"/>
              <a:ext cx="895889" cy="1141"/>
            </a:xfrm>
            <a:prstGeom prst="line">
              <a:avLst/>
            </a:prstGeom>
            <a:ln w="9525"/>
          </p:spPr>
          <p:style>
            <a:lnRef idx="1">
              <a:schemeClr val="dk1"/>
            </a:lnRef>
            <a:fillRef idx="0">
              <a:schemeClr val="dk1"/>
            </a:fillRef>
            <a:effectRef idx="0">
              <a:schemeClr val="dk1"/>
            </a:effectRef>
            <a:fontRef idx="minor">
              <a:schemeClr val="tx1"/>
            </a:fontRef>
          </p:style>
        </p:cxnSp>
        <p:sp>
          <p:nvSpPr>
            <p:cNvPr id="218" name="Rechteck 54">
              <a:extLst>
                <a:ext uri="{FF2B5EF4-FFF2-40B4-BE49-F238E27FC236}">
                  <a16:creationId xmlns:a16="http://schemas.microsoft.com/office/drawing/2014/main" id="{CB6CB692-774B-4444-AFC4-3EF8280EF5FE}"/>
                </a:ext>
              </a:extLst>
            </p:cNvPr>
            <p:cNvSpPr/>
            <p:nvPr/>
          </p:nvSpPr>
          <p:spPr>
            <a:xfrm rot="5400000">
              <a:off x="3957866" y="3841809"/>
              <a:ext cx="181856"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19" name="Gerader Verbinder 55">
              <a:extLst>
                <a:ext uri="{FF2B5EF4-FFF2-40B4-BE49-F238E27FC236}">
                  <a16:creationId xmlns:a16="http://schemas.microsoft.com/office/drawing/2014/main" id="{D9F8EFA9-F93B-4B0C-B4C4-6E5EC80B94D6}"/>
                </a:ext>
              </a:extLst>
            </p:cNvPr>
            <p:cNvCxnSpPr>
              <a:cxnSpLocks/>
            </p:cNvCxnSpPr>
            <p:nvPr/>
          </p:nvCxnSpPr>
          <p:spPr>
            <a:xfrm rot="5400000" flipV="1">
              <a:off x="4841636" y="3650343"/>
              <a:ext cx="0" cy="685801"/>
            </a:xfrm>
            <a:prstGeom prst="line">
              <a:avLst/>
            </a:prstGeom>
            <a:ln w="9525"/>
          </p:spPr>
          <p:style>
            <a:lnRef idx="1">
              <a:schemeClr val="dk1"/>
            </a:lnRef>
            <a:fillRef idx="0">
              <a:schemeClr val="dk1"/>
            </a:fillRef>
            <a:effectRef idx="0">
              <a:schemeClr val="dk1"/>
            </a:effectRef>
            <a:fontRef idx="minor">
              <a:schemeClr val="tx1"/>
            </a:fontRef>
          </p:style>
        </p:cxnSp>
        <p:sp>
          <p:nvSpPr>
            <p:cNvPr id="220" name="Rechteck 56">
              <a:extLst>
                <a:ext uri="{FF2B5EF4-FFF2-40B4-BE49-F238E27FC236}">
                  <a16:creationId xmlns:a16="http://schemas.microsoft.com/office/drawing/2014/main" id="{C7FEA811-B99E-4788-A9FB-EFE8A7EA98BA}"/>
                </a:ext>
              </a:extLst>
            </p:cNvPr>
            <p:cNvSpPr/>
            <p:nvPr/>
          </p:nvSpPr>
          <p:spPr>
            <a:xfrm rot="5400000">
              <a:off x="4757460" y="3839840"/>
              <a:ext cx="168352"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1" name="Ellipse 57">
              <a:extLst>
                <a:ext uri="{FF2B5EF4-FFF2-40B4-BE49-F238E27FC236}">
                  <a16:creationId xmlns:a16="http://schemas.microsoft.com/office/drawing/2014/main" id="{CDD37DE1-EB12-4F1C-9F86-711EB13AD0A5}"/>
                </a:ext>
              </a:extLst>
            </p:cNvPr>
            <p:cNvSpPr/>
            <p:nvPr/>
          </p:nvSpPr>
          <p:spPr>
            <a:xfrm>
              <a:off x="4441421" y="3965864"/>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2" name="Ellipse 58">
              <a:extLst>
                <a:ext uri="{FF2B5EF4-FFF2-40B4-BE49-F238E27FC236}">
                  <a16:creationId xmlns:a16="http://schemas.microsoft.com/office/drawing/2014/main" id="{83CC3EB8-6EB3-4D4D-944F-058C6B7C287E}"/>
                </a:ext>
              </a:extLst>
            </p:cNvPr>
            <p:cNvSpPr/>
            <p:nvPr/>
          </p:nvSpPr>
          <p:spPr>
            <a:xfrm>
              <a:off x="3685893" y="3971556"/>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3" name="Ellipse 59">
              <a:extLst>
                <a:ext uri="{FF2B5EF4-FFF2-40B4-BE49-F238E27FC236}">
                  <a16:creationId xmlns:a16="http://schemas.microsoft.com/office/drawing/2014/main" id="{1557F846-BBA1-44A4-AE71-30075A68EAE8}"/>
                </a:ext>
              </a:extLst>
            </p:cNvPr>
            <p:cNvSpPr/>
            <p:nvPr/>
          </p:nvSpPr>
          <p:spPr>
            <a:xfrm>
              <a:off x="5176868" y="3973385"/>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24" name="Gruppieren 60">
              <a:extLst>
                <a:ext uri="{FF2B5EF4-FFF2-40B4-BE49-F238E27FC236}">
                  <a16:creationId xmlns:a16="http://schemas.microsoft.com/office/drawing/2014/main" id="{86C2B5B0-8BEB-4600-8391-11E5DD7003E7}"/>
                </a:ext>
              </a:extLst>
            </p:cNvPr>
            <p:cNvGrpSpPr>
              <a:grpSpLocks noChangeAspect="1"/>
            </p:cNvGrpSpPr>
            <p:nvPr/>
          </p:nvGrpSpPr>
          <p:grpSpPr>
            <a:xfrm>
              <a:off x="4071234" y="2484467"/>
              <a:ext cx="180000" cy="180000"/>
              <a:chOff x="6082262" y="5407571"/>
              <a:chExt cx="360000" cy="360000"/>
            </a:xfrm>
          </p:grpSpPr>
          <p:sp>
            <p:nvSpPr>
              <p:cNvPr id="372" name="Rechteck 61">
                <a:extLst>
                  <a:ext uri="{FF2B5EF4-FFF2-40B4-BE49-F238E27FC236}">
                    <a16:creationId xmlns:a16="http://schemas.microsoft.com/office/drawing/2014/main" id="{5A4F39B0-0480-4488-A0A9-E1C3A54BD92C}"/>
                  </a:ext>
                </a:extLst>
              </p:cNvPr>
              <p:cNvSpPr/>
              <p:nvPr/>
            </p:nvSpPr>
            <p:spPr>
              <a:xfrm rot="5400000">
                <a:off x="6082262" y="5407571"/>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73" name="Gerader Verbinder 62">
                <a:extLst>
                  <a:ext uri="{FF2B5EF4-FFF2-40B4-BE49-F238E27FC236}">
                    <a16:creationId xmlns:a16="http://schemas.microsoft.com/office/drawing/2014/main" id="{09E0CAE1-C3EF-41C4-9B15-4FB9AC0178F1}"/>
                  </a:ext>
                </a:extLst>
              </p:cNvPr>
              <p:cNvCxnSpPr/>
              <p:nvPr/>
            </p:nvCxnSpPr>
            <p:spPr>
              <a:xfrm flipH="1">
                <a:off x="6370262" y="5587571"/>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Gerader Verbinder 63">
                <a:extLst>
                  <a:ext uri="{FF2B5EF4-FFF2-40B4-BE49-F238E27FC236}">
                    <a16:creationId xmlns:a16="http://schemas.microsoft.com/office/drawing/2014/main" id="{53B8BC24-9F1D-4C99-BE60-F43A9ECBFFE3}"/>
                  </a:ext>
                </a:extLst>
              </p:cNvPr>
              <p:cNvCxnSpPr/>
              <p:nvPr/>
            </p:nvCxnSpPr>
            <p:spPr>
              <a:xfrm rot="5400000">
                <a:off x="6118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Gerader Verbinder 64">
                <a:extLst>
                  <a:ext uri="{FF2B5EF4-FFF2-40B4-BE49-F238E27FC236}">
                    <a16:creationId xmlns:a16="http://schemas.microsoft.com/office/drawing/2014/main" id="{414C9FBF-886E-4CA5-8607-4FAF45C2D954}"/>
                  </a:ext>
                </a:extLst>
              </p:cNvPr>
              <p:cNvCxnSpPr/>
              <p:nvPr/>
            </p:nvCxnSpPr>
            <p:spPr>
              <a:xfrm rot="10800000">
                <a:off x="6370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Gerader Verbinder 65">
                <a:extLst>
                  <a:ext uri="{FF2B5EF4-FFF2-40B4-BE49-F238E27FC236}">
                    <a16:creationId xmlns:a16="http://schemas.microsoft.com/office/drawing/2014/main" id="{688FD10C-98CD-42D5-B656-CF9D08B93D07}"/>
                  </a:ext>
                </a:extLst>
              </p:cNvPr>
              <p:cNvCxnSpPr/>
              <p:nvPr/>
            </p:nvCxnSpPr>
            <p:spPr>
              <a:xfrm rot="10800000">
                <a:off x="6154262" y="5551652"/>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5" name="Gruppieren 66">
              <a:extLst>
                <a:ext uri="{FF2B5EF4-FFF2-40B4-BE49-F238E27FC236}">
                  <a16:creationId xmlns:a16="http://schemas.microsoft.com/office/drawing/2014/main" id="{59F0F900-5EA0-4EB1-9890-58E42886841F}"/>
                </a:ext>
              </a:extLst>
            </p:cNvPr>
            <p:cNvGrpSpPr>
              <a:grpSpLocks noChangeAspect="1"/>
            </p:cNvGrpSpPr>
            <p:nvPr/>
          </p:nvGrpSpPr>
          <p:grpSpPr>
            <a:xfrm rot="10800000">
              <a:off x="4105534" y="2842303"/>
              <a:ext cx="126513" cy="131576"/>
              <a:chOff x="1677503" y="3919462"/>
              <a:chExt cx="253025" cy="263152"/>
            </a:xfrm>
          </p:grpSpPr>
          <p:sp>
            <p:nvSpPr>
              <p:cNvPr id="369" name="Rechteck 67">
                <a:extLst>
                  <a:ext uri="{FF2B5EF4-FFF2-40B4-BE49-F238E27FC236}">
                    <a16:creationId xmlns:a16="http://schemas.microsoft.com/office/drawing/2014/main" id="{70A1CF7A-322A-4F83-A72C-F71897D9BD5B}"/>
                  </a:ext>
                </a:extLst>
              </p:cNvPr>
              <p:cNvSpPr/>
              <p:nvPr/>
            </p:nvSpPr>
            <p:spPr>
              <a:xfrm rot="16200000">
                <a:off x="1710901" y="4036964"/>
                <a:ext cx="227153" cy="641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70" name="Gerader Verbinder 68">
                <a:extLst>
                  <a:ext uri="{FF2B5EF4-FFF2-40B4-BE49-F238E27FC236}">
                    <a16:creationId xmlns:a16="http://schemas.microsoft.com/office/drawing/2014/main" id="{297028F8-A542-44CD-A76E-20B7F5435D68}"/>
                  </a:ext>
                </a:extLst>
              </p:cNvPr>
              <p:cNvCxnSpPr>
                <a:endCxn id="371" idx="4"/>
              </p:cNvCxnSpPr>
              <p:nvPr/>
            </p:nvCxnSpPr>
            <p:spPr>
              <a:xfrm flipH="1">
                <a:off x="1749503" y="3955462"/>
                <a:ext cx="1810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71" name="Ellipse 69">
                <a:extLst>
                  <a:ext uri="{FF2B5EF4-FFF2-40B4-BE49-F238E27FC236}">
                    <a16:creationId xmlns:a16="http://schemas.microsoft.com/office/drawing/2014/main" id="{EBC00CFB-2AF7-49D2-AEB6-E9A25A8C0CE1}"/>
                  </a:ext>
                </a:extLst>
              </p:cNvPr>
              <p:cNvSpPr/>
              <p:nvPr/>
            </p:nvSpPr>
            <p:spPr>
              <a:xfrm rot="16200000">
                <a:off x="1677503" y="3919462"/>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26" name="Gruppieren 70">
              <a:extLst>
                <a:ext uri="{FF2B5EF4-FFF2-40B4-BE49-F238E27FC236}">
                  <a16:creationId xmlns:a16="http://schemas.microsoft.com/office/drawing/2014/main" id="{F0098C8B-40E4-4311-88C9-56D55435D9F1}"/>
                </a:ext>
              </a:extLst>
            </p:cNvPr>
            <p:cNvGrpSpPr>
              <a:grpSpLocks noChangeAspect="1"/>
            </p:cNvGrpSpPr>
            <p:nvPr/>
          </p:nvGrpSpPr>
          <p:grpSpPr>
            <a:xfrm rot="16200000">
              <a:off x="4068575" y="2664910"/>
              <a:ext cx="180000" cy="180000"/>
              <a:chOff x="6304932" y="3154570"/>
              <a:chExt cx="360000" cy="360000"/>
            </a:xfrm>
          </p:grpSpPr>
          <p:sp>
            <p:nvSpPr>
              <p:cNvPr id="367" name="Rechteck 71">
                <a:extLst>
                  <a:ext uri="{FF2B5EF4-FFF2-40B4-BE49-F238E27FC236}">
                    <a16:creationId xmlns:a16="http://schemas.microsoft.com/office/drawing/2014/main" id="{350DD989-1366-4E70-AB58-852653ABD2D1}"/>
                  </a:ext>
                </a:extLst>
              </p:cNvPr>
              <p:cNvSpPr/>
              <p:nvPr/>
            </p:nvSpPr>
            <p:spPr>
              <a:xfrm>
                <a:off x="6304932" y="315457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68" name="Gerade Verbindung mit Pfeil 72">
                <a:extLst>
                  <a:ext uri="{FF2B5EF4-FFF2-40B4-BE49-F238E27FC236}">
                    <a16:creationId xmlns:a16="http://schemas.microsoft.com/office/drawing/2014/main" id="{A9BAD841-BDB8-4E71-AE8E-95CDB1645328}"/>
                  </a:ext>
                </a:extLst>
              </p:cNvPr>
              <p:cNvCxnSpPr>
                <a:stCxn id="367" idx="2"/>
                <a:endCxn id="367" idx="0"/>
              </p:cNvCxnSpPr>
              <p:nvPr/>
            </p:nvCxnSpPr>
            <p:spPr>
              <a:xfrm flipV="1">
                <a:off x="6484932" y="3154570"/>
                <a:ext cx="0" cy="360000"/>
              </a:xfrm>
              <a:prstGeom prst="straightConnector1">
                <a:avLst/>
              </a:prstGeom>
              <a:ln w="9525">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227" name="Gerader Verbinder 73">
              <a:extLst>
                <a:ext uri="{FF2B5EF4-FFF2-40B4-BE49-F238E27FC236}">
                  <a16:creationId xmlns:a16="http://schemas.microsoft.com/office/drawing/2014/main" id="{4CD3E939-72EB-4AE5-99AA-08E4443946F8}"/>
                </a:ext>
              </a:extLst>
            </p:cNvPr>
            <p:cNvCxnSpPr>
              <a:cxnSpLocks/>
            </p:cNvCxnSpPr>
            <p:nvPr/>
          </p:nvCxnSpPr>
          <p:spPr>
            <a:xfrm flipH="1" flipV="1">
              <a:off x="4804858" y="4688334"/>
              <a:ext cx="3352" cy="2666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r Verbinder 74">
              <a:extLst>
                <a:ext uri="{FF2B5EF4-FFF2-40B4-BE49-F238E27FC236}">
                  <a16:creationId xmlns:a16="http://schemas.microsoft.com/office/drawing/2014/main" id="{B0A01828-8D15-47EB-B53D-D23358F36061}"/>
                </a:ext>
              </a:extLst>
            </p:cNvPr>
            <p:cNvCxnSpPr>
              <a:cxnSpLocks/>
            </p:cNvCxnSpPr>
            <p:nvPr/>
          </p:nvCxnSpPr>
          <p:spPr>
            <a:xfrm>
              <a:off x="4804614" y="4687642"/>
              <a:ext cx="392649" cy="6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r Verbinder 75">
              <a:extLst>
                <a:ext uri="{FF2B5EF4-FFF2-40B4-BE49-F238E27FC236}">
                  <a16:creationId xmlns:a16="http://schemas.microsoft.com/office/drawing/2014/main" id="{A2D8DDAF-3ACE-4703-A08E-13A5F07503F5}"/>
                </a:ext>
              </a:extLst>
            </p:cNvPr>
            <p:cNvCxnSpPr>
              <a:cxnSpLocks/>
            </p:cNvCxnSpPr>
            <p:nvPr/>
          </p:nvCxnSpPr>
          <p:spPr>
            <a:xfrm>
              <a:off x="5197264" y="4595083"/>
              <a:ext cx="0" cy="92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Gerader Verbinder 76">
              <a:extLst>
                <a:ext uri="{FF2B5EF4-FFF2-40B4-BE49-F238E27FC236}">
                  <a16:creationId xmlns:a16="http://schemas.microsoft.com/office/drawing/2014/main" id="{039139BD-D178-4739-9226-A42987EA173A}"/>
                </a:ext>
              </a:extLst>
            </p:cNvPr>
            <p:cNvCxnSpPr>
              <a:cxnSpLocks/>
            </p:cNvCxnSpPr>
            <p:nvPr/>
          </p:nvCxnSpPr>
          <p:spPr>
            <a:xfrm flipV="1">
              <a:off x="4586403" y="4687642"/>
              <a:ext cx="0" cy="2215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Gerader Verbinder 77">
              <a:extLst>
                <a:ext uri="{FF2B5EF4-FFF2-40B4-BE49-F238E27FC236}">
                  <a16:creationId xmlns:a16="http://schemas.microsoft.com/office/drawing/2014/main" id="{69F3E566-34E0-4C51-AF37-4279F19D7DD0}"/>
                </a:ext>
              </a:extLst>
            </p:cNvPr>
            <p:cNvCxnSpPr>
              <a:cxnSpLocks/>
            </p:cNvCxnSpPr>
            <p:nvPr/>
          </p:nvCxnSpPr>
          <p:spPr>
            <a:xfrm flipH="1">
              <a:off x="3702879" y="4687642"/>
              <a:ext cx="88712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Gerader Verbinder 78">
              <a:extLst>
                <a:ext uri="{FF2B5EF4-FFF2-40B4-BE49-F238E27FC236}">
                  <a16:creationId xmlns:a16="http://schemas.microsoft.com/office/drawing/2014/main" id="{977B8FC8-E22F-40AA-9DE2-531A5DD3234F}"/>
                </a:ext>
              </a:extLst>
            </p:cNvPr>
            <p:cNvCxnSpPr/>
            <p:nvPr/>
          </p:nvCxnSpPr>
          <p:spPr>
            <a:xfrm>
              <a:off x="3704166" y="4595083"/>
              <a:ext cx="0" cy="92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r Verbinder 79">
              <a:extLst>
                <a:ext uri="{FF2B5EF4-FFF2-40B4-BE49-F238E27FC236}">
                  <a16:creationId xmlns:a16="http://schemas.microsoft.com/office/drawing/2014/main" id="{DCCBDBD5-EC88-4224-936B-F5CFC358BF5D}"/>
                </a:ext>
              </a:extLst>
            </p:cNvPr>
            <p:cNvCxnSpPr>
              <a:cxnSpLocks/>
            </p:cNvCxnSpPr>
            <p:nvPr/>
          </p:nvCxnSpPr>
          <p:spPr>
            <a:xfrm>
              <a:off x="3752164" y="3511203"/>
              <a:ext cx="72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34" name="Bogen 80">
              <a:extLst>
                <a:ext uri="{FF2B5EF4-FFF2-40B4-BE49-F238E27FC236}">
                  <a16:creationId xmlns:a16="http://schemas.microsoft.com/office/drawing/2014/main" id="{96FF0C96-D73E-453B-9967-4D2B43D6645B}"/>
                </a:ext>
              </a:extLst>
            </p:cNvPr>
            <p:cNvSpPr/>
            <p:nvPr/>
          </p:nvSpPr>
          <p:spPr>
            <a:xfrm>
              <a:off x="3648820" y="3460709"/>
              <a:ext cx="108000" cy="108000"/>
            </a:xfrm>
            <a:prstGeom prst="arc">
              <a:avLst>
                <a:gd name="adj1" fmla="val 11165752"/>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cxnSp>
          <p:nvCxnSpPr>
            <p:cNvPr id="235" name="Gerader Verbinder 81">
              <a:extLst>
                <a:ext uri="{FF2B5EF4-FFF2-40B4-BE49-F238E27FC236}">
                  <a16:creationId xmlns:a16="http://schemas.microsoft.com/office/drawing/2014/main" id="{8AFEE109-F234-4559-A74B-BC63DCFBB1E6}"/>
                </a:ext>
              </a:extLst>
            </p:cNvPr>
            <p:cNvCxnSpPr>
              <a:cxnSpLocks/>
              <a:stCxn id="355" idx="0"/>
            </p:cNvCxnSpPr>
            <p:nvPr/>
          </p:nvCxnSpPr>
          <p:spPr>
            <a:xfrm>
              <a:off x="2718711" y="3510958"/>
              <a:ext cx="9313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36" name="Rechteck 82">
              <a:extLst>
                <a:ext uri="{FF2B5EF4-FFF2-40B4-BE49-F238E27FC236}">
                  <a16:creationId xmlns:a16="http://schemas.microsoft.com/office/drawing/2014/main" id="{7A0F794C-E027-4E17-8A50-43BAD0EA6F16}"/>
                </a:ext>
              </a:extLst>
            </p:cNvPr>
            <p:cNvSpPr/>
            <p:nvPr/>
          </p:nvSpPr>
          <p:spPr>
            <a:xfrm>
              <a:off x="3445549" y="423370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37" name="Gerade Verbindung mit Pfeil 83">
              <a:extLst>
                <a:ext uri="{FF2B5EF4-FFF2-40B4-BE49-F238E27FC236}">
                  <a16:creationId xmlns:a16="http://schemas.microsoft.com/office/drawing/2014/main" id="{B1D1C2F4-EA64-437C-B9CE-C4D88559812B}"/>
                </a:ext>
              </a:extLst>
            </p:cNvPr>
            <p:cNvCxnSpPr>
              <a:cxnSpLocks/>
            </p:cNvCxnSpPr>
            <p:nvPr/>
          </p:nvCxnSpPr>
          <p:spPr>
            <a:xfrm>
              <a:off x="3707035" y="4233700"/>
              <a:ext cx="0" cy="360000"/>
            </a:xfrm>
            <a:prstGeom prst="straightConnector1">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8" name="Ellipse 84">
              <a:extLst>
                <a:ext uri="{FF2B5EF4-FFF2-40B4-BE49-F238E27FC236}">
                  <a16:creationId xmlns:a16="http://schemas.microsoft.com/office/drawing/2014/main" id="{948D2E0F-CF73-41B6-8502-82BD225B6888}"/>
                </a:ext>
              </a:extLst>
            </p:cNvPr>
            <p:cNvSpPr/>
            <p:nvPr/>
          </p:nvSpPr>
          <p:spPr>
            <a:xfrm>
              <a:off x="3500581" y="4374908"/>
              <a:ext cx="69665" cy="6966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cxnSp>
          <p:nvCxnSpPr>
            <p:cNvPr id="239" name="Gerader Verbinder 85">
              <a:extLst>
                <a:ext uri="{FF2B5EF4-FFF2-40B4-BE49-F238E27FC236}">
                  <a16:creationId xmlns:a16="http://schemas.microsoft.com/office/drawing/2014/main" id="{AABB9960-2628-41B7-BCAE-725859A7FE41}"/>
                </a:ext>
              </a:extLst>
            </p:cNvPr>
            <p:cNvCxnSpPr>
              <a:cxnSpLocks/>
              <a:endCxn id="238" idx="0"/>
            </p:cNvCxnSpPr>
            <p:nvPr/>
          </p:nvCxnSpPr>
          <p:spPr>
            <a:xfrm>
              <a:off x="3535414" y="4314088"/>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Gerader Verbinder 86">
              <a:extLst>
                <a:ext uri="{FF2B5EF4-FFF2-40B4-BE49-F238E27FC236}">
                  <a16:creationId xmlns:a16="http://schemas.microsoft.com/office/drawing/2014/main" id="{0295E4EE-FE4B-4E78-8B92-13A5C0D8C0BF}"/>
                </a:ext>
              </a:extLst>
            </p:cNvPr>
            <p:cNvCxnSpPr/>
            <p:nvPr/>
          </p:nvCxnSpPr>
          <p:spPr>
            <a:xfrm flipH="1" flipV="1">
              <a:off x="3480117" y="4412628"/>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r Verbinder 87">
              <a:extLst>
                <a:ext uri="{FF2B5EF4-FFF2-40B4-BE49-F238E27FC236}">
                  <a16:creationId xmlns:a16="http://schemas.microsoft.com/office/drawing/2014/main" id="{5E3F5D76-F2CE-439A-B670-563E4F32495D}"/>
                </a:ext>
              </a:extLst>
            </p:cNvPr>
            <p:cNvCxnSpPr/>
            <p:nvPr/>
          </p:nvCxnSpPr>
          <p:spPr>
            <a:xfrm flipH="1">
              <a:off x="3535413" y="4412628"/>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2" name="Freihandform 1163">
              <a:extLst>
                <a:ext uri="{FF2B5EF4-FFF2-40B4-BE49-F238E27FC236}">
                  <a16:creationId xmlns:a16="http://schemas.microsoft.com/office/drawing/2014/main" id="{67EAB4E7-F9DF-4A9B-BFCF-717B7DADEC3C}"/>
                </a:ext>
              </a:extLst>
            </p:cNvPr>
            <p:cNvSpPr/>
            <p:nvPr/>
          </p:nvSpPr>
          <p:spPr>
            <a:xfrm>
              <a:off x="3664670" y="4373379"/>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3" name="Freihandform 1164">
              <a:extLst>
                <a:ext uri="{FF2B5EF4-FFF2-40B4-BE49-F238E27FC236}">
                  <a16:creationId xmlns:a16="http://schemas.microsoft.com/office/drawing/2014/main" id="{BCAF846B-5AE9-49FF-94C6-7D37657F9D2D}"/>
                </a:ext>
              </a:extLst>
            </p:cNvPr>
            <p:cNvSpPr/>
            <p:nvPr/>
          </p:nvSpPr>
          <p:spPr>
            <a:xfrm flipH="1">
              <a:off x="3718187" y="4373379"/>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4" name="Gerader Verbinder 90">
              <a:extLst>
                <a:ext uri="{FF2B5EF4-FFF2-40B4-BE49-F238E27FC236}">
                  <a16:creationId xmlns:a16="http://schemas.microsoft.com/office/drawing/2014/main" id="{6FD0D44F-9688-4A30-A587-86D82302F5D4}"/>
                </a:ext>
              </a:extLst>
            </p:cNvPr>
            <p:cNvCxnSpPr>
              <a:cxnSpLocks/>
            </p:cNvCxnSpPr>
            <p:nvPr/>
          </p:nvCxnSpPr>
          <p:spPr>
            <a:xfrm>
              <a:off x="3535413" y="4467925"/>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Ellipse 91">
              <a:extLst>
                <a:ext uri="{FF2B5EF4-FFF2-40B4-BE49-F238E27FC236}">
                  <a16:creationId xmlns:a16="http://schemas.microsoft.com/office/drawing/2014/main" id="{60068004-60D7-47BB-9C5D-B1B69471749F}"/>
                </a:ext>
              </a:extLst>
            </p:cNvPr>
            <p:cNvSpPr/>
            <p:nvPr/>
          </p:nvSpPr>
          <p:spPr>
            <a:xfrm>
              <a:off x="3689281" y="4297038"/>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 name="Ellipse 92">
              <a:extLst>
                <a:ext uri="{FF2B5EF4-FFF2-40B4-BE49-F238E27FC236}">
                  <a16:creationId xmlns:a16="http://schemas.microsoft.com/office/drawing/2014/main" id="{EA418F19-BE6C-4CC3-B2D9-A600BB7ACB9A}"/>
                </a:ext>
              </a:extLst>
            </p:cNvPr>
            <p:cNvSpPr/>
            <p:nvPr/>
          </p:nvSpPr>
          <p:spPr>
            <a:xfrm>
              <a:off x="3689281" y="4508840"/>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7" name="Gerader Verbinder 93">
              <a:extLst>
                <a:ext uri="{FF2B5EF4-FFF2-40B4-BE49-F238E27FC236}">
                  <a16:creationId xmlns:a16="http://schemas.microsoft.com/office/drawing/2014/main" id="{3F75D2B0-55D4-44EB-B743-CEFD577230D0}"/>
                </a:ext>
              </a:extLst>
            </p:cNvPr>
            <p:cNvCxnSpPr>
              <a:cxnSpLocks/>
              <a:endCxn id="245" idx="2"/>
            </p:cNvCxnSpPr>
            <p:nvPr/>
          </p:nvCxnSpPr>
          <p:spPr>
            <a:xfrm>
              <a:off x="3535413" y="4314088"/>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r Verbinder 94">
              <a:extLst>
                <a:ext uri="{FF2B5EF4-FFF2-40B4-BE49-F238E27FC236}">
                  <a16:creationId xmlns:a16="http://schemas.microsoft.com/office/drawing/2014/main" id="{158F2A2B-CF27-498D-AD44-19F3E8F7246D}"/>
                </a:ext>
              </a:extLst>
            </p:cNvPr>
            <p:cNvCxnSpPr>
              <a:cxnSpLocks/>
            </p:cNvCxnSpPr>
            <p:nvPr/>
          </p:nvCxnSpPr>
          <p:spPr>
            <a:xfrm>
              <a:off x="3537592" y="4525723"/>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Rechteck 95">
              <a:extLst>
                <a:ext uri="{FF2B5EF4-FFF2-40B4-BE49-F238E27FC236}">
                  <a16:creationId xmlns:a16="http://schemas.microsoft.com/office/drawing/2014/main" id="{F86ED11E-7728-4E48-82B8-41BFB5106C17}"/>
                </a:ext>
              </a:extLst>
            </p:cNvPr>
            <p:cNvSpPr/>
            <p:nvPr/>
          </p:nvSpPr>
          <p:spPr>
            <a:xfrm>
              <a:off x="4942873" y="4229288"/>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50" name="Gerade Verbindung mit Pfeil 96">
              <a:extLst>
                <a:ext uri="{FF2B5EF4-FFF2-40B4-BE49-F238E27FC236}">
                  <a16:creationId xmlns:a16="http://schemas.microsoft.com/office/drawing/2014/main" id="{B17F7AC0-8E24-4E0E-B11F-9C5A020A7BCD}"/>
                </a:ext>
              </a:extLst>
            </p:cNvPr>
            <p:cNvCxnSpPr>
              <a:cxnSpLocks/>
            </p:cNvCxnSpPr>
            <p:nvPr/>
          </p:nvCxnSpPr>
          <p:spPr>
            <a:xfrm>
              <a:off x="5204359" y="4229288"/>
              <a:ext cx="0" cy="360000"/>
            </a:xfrm>
            <a:prstGeom prst="straightConnector1">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1" name="Ellipse 97">
              <a:extLst>
                <a:ext uri="{FF2B5EF4-FFF2-40B4-BE49-F238E27FC236}">
                  <a16:creationId xmlns:a16="http://schemas.microsoft.com/office/drawing/2014/main" id="{A9D38D07-DA55-4426-BD68-68040802A49A}"/>
                </a:ext>
              </a:extLst>
            </p:cNvPr>
            <p:cNvSpPr/>
            <p:nvPr/>
          </p:nvSpPr>
          <p:spPr>
            <a:xfrm>
              <a:off x="4997905" y="4370496"/>
              <a:ext cx="69665" cy="6966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cxnSp>
          <p:nvCxnSpPr>
            <p:cNvPr id="252" name="Gerader Verbinder 98">
              <a:extLst>
                <a:ext uri="{FF2B5EF4-FFF2-40B4-BE49-F238E27FC236}">
                  <a16:creationId xmlns:a16="http://schemas.microsoft.com/office/drawing/2014/main" id="{C797DCCB-C819-4DBC-AD80-1C8F7654B667}"/>
                </a:ext>
              </a:extLst>
            </p:cNvPr>
            <p:cNvCxnSpPr>
              <a:cxnSpLocks/>
              <a:endCxn id="251" idx="0"/>
            </p:cNvCxnSpPr>
            <p:nvPr/>
          </p:nvCxnSpPr>
          <p:spPr>
            <a:xfrm>
              <a:off x="5032738" y="4309676"/>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Gerader Verbinder 99">
              <a:extLst>
                <a:ext uri="{FF2B5EF4-FFF2-40B4-BE49-F238E27FC236}">
                  <a16:creationId xmlns:a16="http://schemas.microsoft.com/office/drawing/2014/main" id="{0262B478-0AE5-4342-B8AB-010B61D45C64}"/>
                </a:ext>
              </a:extLst>
            </p:cNvPr>
            <p:cNvCxnSpPr/>
            <p:nvPr/>
          </p:nvCxnSpPr>
          <p:spPr>
            <a:xfrm flipH="1" flipV="1">
              <a:off x="4977441" y="4408216"/>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Gerader Verbinder 100">
              <a:extLst>
                <a:ext uri="{FF2B5EF4-FFF2-40B4-BE49-F238E27FC236}">
                  <a16:creationId xmlns:a16="http://schemas.microsoft.com/office/drawing/2014/main" id="{0E900D81-35B7-4707-9F3E-F14DBD74FD7C}"/>
                </a:ext>
              </a:extLst>
            </p:cNvPr>
            <p:cNvCxnSpPr/>
            <p:nvPr/>
          </p:nvCxnSpPr>
          <p:spPr>
            <a:xfrm flipH="1">
              <a:off x="5032737" y="4408216"/>
              <a:ext cx="55296" cy="55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5" name="Freihandform 1163">
              <a:extLst>
                <a:ext uri="{FF2B5EF4-FFF2-40B4-BE49-F238E27FC236}">
                  <a16:creationId xmlns:a16="http://schemas.microsoft.com/office/drawing/2014/main" id="{10CA3464-8626-448E-BB3C-4F0350821643}"/>
                </a:ext>
              </a:extLst>
            </p:cNvPr>
            <p:cNvSpPr/>
            <p:nvPr/>
          </p:nvSpPr>
          <p:spPr>
            <a:xfrm>
              <a:off x="5161994" y="4368967"/>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 name="Freihandform 1164">
              <a:extLst>
                <a:ext uri="{FF2B5EF4-FFF2-40B4-BE49-F238E27FC236}">
                  <a16:creationId xmlns:a16="http://schemas.microsoft.com/office/drawing/2014/main" id="{9F520644-153F-4E57-88DF-14F9879AEB0C}"/>
                </a:ext>
              </a:extLst>
            </p:cNvPr>
            <p:cNvSpPr/>
            <p:nvPr/>
          </p:nvSpPr>
          <p:spPr>
            <a:xfrm flipH="1">
              <a:off x="5215511" y="4368967"/>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57" name="Gerader Verbinder 103">
              <a:extLst>
                <a:ext uri="{FF2B5EF4-FFF2-40B4-BE49-F238E27FC236}">
                  <a16:creationId xmlns:a16="http://schemas.microsoft.com/office/drawing/2014/main" id="{C238BA84-1793-412D-BD6D-BBC9D9925942}"/>
                </a:ext>
              </a:extLst>
            </p:cNvPr>
            <p:cNvCxnSpPr>
              <a:cxnSpLocks/>
            </p:cNvCxnSpPr>
            <p:nvPr/>
          </p:nvCxnSpPr>
          <p:spPr>
            <a:xfrm>
              <a:off x="5032737" y="4463513"/>
              <a:ext cx="0" cy="60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Ellipse 104">
              <a:extLst>
                <a:ext uri="{FF2B5EF4-FFF2-40B4-BE49-F238E27FC236}">
                  <a16:creationId xmlns:a16="http://schemas.microsoft.com/office/drawing/2014/main" id="{A99DB061-29BB-4B80-9903-A51BA2063D88}"/>
                </a:ext>
              </a:extLst>
            </p:cNvPr>
            <p:cNvSpPr/>
            <p:nvPr/>
          </p:nvSpPr>
          <p:spPr>
            <a:xfrm>
              <a:off x="5186605" y="4292626"/>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9" name="Ellipse 105">
              <a:extLst>
                <a:ext uri="{FF2B5EF4-FFF2-40B4-BE49-F238E27FC236}">
                  <a16:creationId xmlns:a16="http://schemas.microsoft.com/office/drawing/2014/main" id="{FEB392AC-2A50-48A0-A7EA-4120FCEABF06}"/>
                </a:ext>
              </a:extLst>
            </p:cNvPr>
            <p:cNvSpPr/>
            <p:nvPr/>
          </p:nvSpPr>
          <p:spPr>
            <a:xfrm>
              <a:off x="5186605" y="4504428"/>
              <a:ext cx="36000" cy="360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60" name="Gerader Verbinder 106">
              <a:extLst>
                <a:ext uri="{FF2B5EF4-FFF2-40B4-BE49-F238E27FC236}">
                  <a16:creationId xmlns:a16="http://schemas.microsoft.com/office/drawing/2014/main" id="{0303F2B1-95C6-4F5F-A1F3-776A949C8159}"/>
                </a:ext>
              </a:extLst>
            </p:cNvPr>
            <p:cNvCxnSpPr>
              <a:cxnSpLocks/>
              <a:endCxn id="258" idx="2"/>
            </p:cNvCxnSpPr>
            <p:nvPr/>
          </p:nvCxnSpPr>
          <p:spPr>
            <a:xfrm>
              <a:off x="5032737" y="4309676"/>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Gerader Verbinder 107">
              <a:extLst>
                <a:ext uri="{FF2B5EF4-FFF2-40B4-BE49-F238E27FC236}">
                  <a16:creationId xmlns:a16="http://schemas.microsoft.com/office/drawing/2014/main" id="{C1A1B2C1-6A23-4F91-B1A8-44433325A46B}"/>
                </a:ext>
              </a:extLst>
            </p:cNvPr>
            <p:cNvCxnSpPr>
              <a:cxnSpLocks/>
            </p:cNvCxnSpPr>
            <p:nvPr/>
          </p:nvCxnSpPr>
          <p:spPr>
            <a:xfrm>
              <a:off x="5034916" y="4521311"/>
              <a:ext cx="153868" cy="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r Verbinder 108">
              <a:extLst>
                <a:ext uri="{FF2B5EF4-FFF2-40B4-BE49-F238E27FC236}">
                  <a16:creationId xmlns:a16="http://schemas.microsoft.com/office/drawing/2014/main" id="{767B037D-C43C-49FE-8A9A-CFE09866FC2C}"/>
                </a:ext>
              </a:extLst>
            </p:cNvPr>
            <p:cNvCxnSpPr>
              <a:cxnSpLocks/>
              <a:stCxn id="258" idx="0"/>
            </p:cNvCxnSpPr>
            <p:nvPr/>
          </p:nvCxnSpPr>
          <p:spPr>
            <a:xfrm flipV="1">
              <a:off x="5204605" y="2186628"/>
              <a:ext cx="527" cy="210599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3" name="Gruppieren 109">
              <a:extLst>
                <a:ext uri="{FF2B5EF4-FFF2-40B4-BE49-F238E27FC236}">
                  <a16:creationId xmlns:a16="http://schemas.microsoft.com/office/drawing/2014/main" id="{3A5D2163-149B-4810-9DCC-9768016BB03D}"/>
                </a:ext>
              </a:extLst>
            </p:cNvPr>
            <p:cNvGrpSpPr/>
            <p:nvPr/>
          </p:nvGrpSpPr>
          <p:grpSpPr>
            <a:xfrm rot="5400000" flipV="1">
              <a:off x="3897413" y="868468"/>
              <a:ext cx="504000" cy="2232000"/>
              <a:chOff x="2265480" y="5032475"/>
              <a:chExt cx="419101" cy="1181681"/>
            </a:xfrm>
          </p:grpSpPr>
          <p:sp>
            <p:nvSpPr>
              <p:cNvPr id="360" name="Zylinder">
                <a:extLst>
                  <a:ext uri="{FF2B5EF4-FFF2-40B4-BE49-F238E27FC236}">
                    <a16:creationId xmlns:a16="http://schemas.microsoft.com/office/drawing/2014/main" id="{AAFE2F03-C674-49A8-A6B5-4F0CC72D453A}"/>
                  </a:ext>
                </a:extLst>
              </p:cNvPr>
              <p:cNvSpPr/>
              <p:nvPr/>
            </p:nvSpPr>
            <p:spPr>
              <a:xfrm>
                <a:off x="2265480" y="5345845"/>
                <a:ext cx="419100" cy="86831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1" name="Zylinder">
                <a:extLst>
                  <a:ext uri="{FF2B5EF4-FFF2-40B4-BE49-F238E27FC236}">
                    <a16:creationId xmlns:a16="http://schemas.microsoft.com/office/drawing/2014/main" id="{D5D1DF66-FF06-4CB0-B334-BBC1D8371F60}"/>
                  </a:ext>
                </a:extLst>
              </p:cNvPr>
              <p:cNvSpPr/>
              <p:nvPr/>
            </p:nvSpPr>
            <p:spPr>
              <a:xfrm>
                <a:off x="2265480" y="5907138"/>
                <a:ext cx="419100" cy="30701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2" name="Gleichschenkliges Dreieck 112">
                <a:extLst>
                  <a:ext uri="{FF2B5EF4-FFF2-40B4-BE49-F238E27FC236}">
                    <a16:creationId xmlns:a16="http://schemas.microsoft.com/office/drawing/2014/main" id="{6C18AC9D-FAF1-4D18-AF12-C70DD1BFBE2E}"/>
                  </a:ext>
                </a:extLst>
              </p:cNvPr>
              <p:cNvSpPr/>
              <p:nvPr/>
            </p:nvSpPr>
            <p:spPr>
              <a:xfrm rot="16200000">
                <a:off x="2612145" y="6139913"/>
                <a:ext cx="73431" cy="71438"/>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3" name="Gleichschenkliges Dreieck 113">
                <a:extLst>
                  <a:ext uri="{FF2B5EF4-FFF2-40B4-BE49-F238E27FC236}">
                    <a16:creationId xmlns:a16="http://schemas.microsoft.com/office/drawing/2014/main" id="{DCDEBF54-827A-4089-B03F-EB47EA42E9D5}"/>
                  </a:ext>
                </a:extLst>
              </p:cNvPr>
              <p:cNvSpPr/>
              <p:nvPr/>
            </p:nvSpPr>
            <p:spPr>
              <a:xfrm rot="16200000">
                <a:off x="2612146" y="5351203"/>
                <a:ext cx="73431" cy="71438"/>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64" name="Gruppieren 114">
                <a:extLst>
                  <a:ext uri="{FF2B5EF4-FFF2-40B4-BE49-F238E27FC236}">
                    <a16:creationId xmlns:a16="http://schemas.microsoft.com/office/drawing/2014/main" id="{974FA5BF-87C5-4FFB-BE61-7EF920CB403B}"/>
                  </a:ext>
                </a:extLst>
              </p:cNvPr>
              <p:cNvGrpSpPr/>
              <p:nvPr/>
            </p:nvGrpSpPr>
            <p:grpSpPr>
              <a:xfrm>
                <a:off x="2265480" y="5032475"/>
                <a:ext cx="419100" cy="917866"/>
                <a:chOff x="3780101" y="569296"/>
                <a:chExt cx="419100" cy="917866"/>
              </a:xfrm>
            </p:grpSpPr>
            <p:sp>
              <p:nvSpPr>
                <p:cNvPr id="365" name="Rechteck 115">
                  <a:extLst>
                    <a:ext uri="{FF2B5EF4-FFF2-40B4-BE49-F238E27FC236}">
                      <a16:creationId xmlns:a16="http://schemas.microsoft.com/office/drawing/2014/main" id="{B6B281BE-6F17-455B-826A-94143F089870}"/>
                    </a:ext>
                  </a:extLst>
                </p:cNvPr>
                <p:cNvSpPr/>
                <p:nvPr/>
              </p:nvSpPr>
              <p:spPr>
                <a:xfrm>
                  <a:off x="3935041" y="569296"/>
                  <a:ext cx="107481" cy="864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6" name="Rechteck 116">
                  <a:extLst>
                    <a:ext uri="{FF2B5EF4-FFF2-40B4-BE49-F238E27FC236}">
                      <a16:creationId xmlns:a16="http://schemas.microsoft.com/office/drawing/2014/main" id="{50129D6E-7AFF-4D57-9C4D-4121E1B9144C}"/>
                    </a:ext>
                  </a:extLst>
                </p:cNvPr>
                <p:cNvSpPr/>
                <p:nvPr/>
              </p:nvSpPr>
              <p:spPr>
                <a:xfrm>
                  <a:off x="3780101" y="1379162"/>
                  <a:ext cx="419100" cy="108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64" name="Rechteck 117">
              <a:extLst>
                <a:ext uri="{FF2B5EF4-FFF2-40B4-BE49-F238E27FC236}">
                  <a16:creationId xmlns:a16="http://schemas.microsoft.com/office/drawing/2014/main" id="{E7B42D5E-41D4-496B-91FF-83007A9E8896}"/>
                </a:ext>
              </a:extLst>
            </p:cNvPr>
            <p:cNvSpPr/>
            <p:nvPr/>
          </p:nvSpPr>
          <p:spPr>
            <a:xfrm>
              <a:off x="2173794" y="1723656"/>
              <a:ext cx="743415" cy="57243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Times New Roman" panose="02020603050405020304" pitchFamily="18" charset="0"/>
                  <a:cs typeface="Times New Roman" panose="02020603050405020304" pitchFamily="18" charset="0"/>
                </a:rPr>
                <a:t>mL</a:t>
              </a:r>
            </a:p>
          </p:txBody>
        </p:sp>
        <p:sp>
          <p:nvSpPr>
            <p:cNvPr id="265" name="Ellipse 118">
              <a:extLst>
                <a:ext uri="{FF2B5EF4-FFF2-40B4-BE49-F238E27FC236}">
                  <a16:creationId xmlns:a16="http://schemas.microsoft.com/office/drawing/2014/main" id="{6F18D7F2-87C2-4A44-A969-3AC003644523}"/>
                </a:ext>
              </a:extLst>
            </p:cNvPr>
            <p:cNvSpPr/>
            <p:nvPr/>
          </p:nvSpPr>
          <p:spPr>
            <a:xfrm>
              <a:off x="2921041" y="1931812"/>
              <a:ext cx="108000" cy="1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6" name="Ellipse 119">
              <a:extLst>
                <a:ext uri="{FF2B5EF4-FFF2-40B4-BE49-F238E27FC236}">
                  <a16:creationId xmlns:a16="http://schemas.microsoft.com/office/drawing/2014/main" id="{6D9FADB9-B9E4-4E1C-9146-2F1F4FC342FD}"/>
                </a:ext>
              </a:extLst>
            </p:cNvPr>
            <p:cNvSpPr/>
            <p:nvPr/>
          </p:nvSpPr>
          <p:spPr>
            <a:xfrm>
              <a:off x="2173794"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7" name="Ellipse 120">
              <a:extLst>
                <a:ext uri="{FF2B5EF4-FFF2-40B4-BE49-F238E27FC236}">
                  <a16:creationId xmlns:a16="http://schemas.microsoft.com/office/drawing/2014/main" id="{5F4975C6-E483-4D32-9512-6D12341A806F}"/>
                </a:ext>
              </a:extLst>
            </p:cNvPr>
            <p:cNvSpPr/>
            <p:nvPr/>
          </p:nvSpPr>
          <p:spPr>
            <a:xfrm>
              <a:off x="2388661"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8" name="Ellipse 121">
              <a:extLst>
                <a:ext uri="{FF2B5EF4-FFF2-40B4-BE49-F238E27FC236}">
                  <a16:creationId xmlns:a16="http://schemas.microsoft.com/office/drawing/2014/main" id="{77512BDA-17EC-4D13-B5E5-C4BB51556697}"/>
                </a:ext>
              </a:extLst>
            </p:cNvPr>
            <p:cNvSpPr/>
            <p:nvPr/>
          </p:nvSpPr>
          <p:spPr>
            <a:xfrm>
              <a:off x="2599611"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9" name="Ellipse 122">
              <a:extLst>
                <a:ext uri="{FF2B5EF4-FFF2-40B4-BE49-F238E27FC236}">
                  <a16:creationId xmlns:a16="http://schemas.microsoft.com/office/drawing/2014/main" id="{E1B6228D-5709-409B-A6F0-BB99C81F1366}"/>
                </a:ext>
              </a:extLst>
            </p:cNvPr>
            <p:cNvSpPr/>
            <p:nvPr/>
          </p:nvSpPr>
          <p:spPr>
            <a:xfrm>
              <a:off x="2792174" y="2296086"/>
              <a:ext cx="108000" cy="108000"/>
            </a:xfrm>
            <a:prstGeom prst="ellipse">
              <a:avLst/>
            </a:prstGeom>
            <a:solidFill>
              <a:schemeClr val="bg1"/>
            </a:solid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70" name="Gerade Verbindung mit Pfeil 123">
              <a:extLst>
                <a:ext uri="{FF2B5EF4-FFF2-40B4-BE49-F238E27FC236}">
                  <a16:creationId xmlns:a16="http://schemas.microsoft.com/office/drawing/2014/main" id="{EA01B80E-A182-4E62-B64C-92357A2ADC27}"/>
                </a:ext>
              </a:extLst>
            </p:cNvPr>
            <p:cNvCxnSpPr>
              <a:cxnSpLocks/>
            </p:cNvCxnSpPr>
            <p:nvPr/>
          </p:nvCxnSpPr>
          <p:spPr>
            <a:xfrm flipH="1">
              <a:off x="2366603" y="1675906"/>
              <a:ext cx="3263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1" name="Gerader Verbinder 124">
              <a:extLst>
                <a:ext uri="{FF2B5EF4-FFF2-40B4-BE49-F238E27FC236}">
                  <a16:creationId xmlns:a16="http://schemas.microsoft.com/office/drawing/2014/main" id="{EE43219F-7E3D-44A4-8D6E-812A2C8022F0}"/>
                </a:ext>
              </a:extLst>
            </p:cNvPr>
            <p:cNvCxnSpPr>
              <a:cxnSpLocks/>
            </p:cNvCxnSpPr>
            <p:nvPr/>
          </p:nvCxnSpPr>
          <p:spPr>
            <a:xfrm flipH="1" flipV="1">
              <a:off x="3703831" y="2170552"/>
              <a:ext cx="3450" cy="20601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2" name="Rechteck 125">
              <a:extLst>
                <a:ext uri="{FF2B5EF4-FFF2-40B4-BE49-F238E27FC236}">
                  <a16:creationId xmlns:a16="http://schemas.microsoft.com/office/drawing/2014/main" id="{68A2597D-25E6-411C-92F9-168BA99D227D}"/>
                </a:ext>
              </a:extLst>
            </p:cNvPr>
            <p:cNvSpPr/>
            <p:nvPr/>
          </p:nvSpPr>
          <p:spPr>
            <a:xfrm rot="5400000">
              <a:off x="4672636" y="2422498"/>
              <a:ext cx="168352" cy="30446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73" name="Gerader Verbinder 126">
              <a:extLst>
                <a:ext uri="{FF2B5EF4-FFF2-40B4-BE49-F238E27FC236}">
                  <a16:creationId xmlns:a16="http://schemas.microsoft.com/office/drawing/2014/main" id="{F1C0FAE0-AC38-4CE3-A91D-BB618642403C}"/>
                </a:ext>
              </a:extLst>
            </p:cNvPr>
            <p:cNvCxnSpPr>
              <a:cxnSpLocks/>
              <a:endCxn id="272" idx="2"/>
            </p:cNvCxnSpPr>
            <p:nvPr/>
          </p:nvCxnSpPr>
          <p:spPr>
            <a:xfrm flipV="1">
              <a:off x="4169571" y="2574733"/>
              <a:ext cx="43500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Gerader Verbinder 127">
              <a:extLst>
                <a:ext uri="{FF2B5EF4-FFF2-40B4-BE49-F238E27FC236}">
                  <a16:creationId xmlns:a16="http://schemas.microsoft.com/office/drawing/2014/main" id="{4135A5A6-CE05-445B-8B56-75F0E3C60953}"/>
                </a:ext>
              </a:extLst>
            </p:cNvPr>
            <p:cNvCxnSpPr>
              <a:cxnSpLocks/>
              <a:stCxn id="272" idx="0"/>
            </p:cNvCxnSpPr>
            <p:nvPr/>
          </p:nvCxnSpPr>
          <p:spPr>
            <a:xfrm flipV="1">
              <a:off x="4909047" y="2572243"/>
              <a:ext cx="12275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Gerader Verbinder 128">
              <a:extLst>
                <a:ext uri="{FF2B5EF4-FFF2-40B4-BE49-F238E27FC236}">
                  <a16:creationId xmlns:a16="http://schemas.microsoft.com/office/drawing/2014/main" id="{FF5EF321-09ED-4DC9-95F9-250ADA8FD71D}"/>
                </a:ext>
              </a:extLst>
            </p:cNvPr>
            <p:cNvCxnSpPr>
              <a:cxnSpLocks/>
            </p:cNvCxnSpPr>
            <p:nvPr/>
          </p:nvCxnSpPr>
          <p:spPr>
            <a:xfrm flipH="1">
              <a:off x="3928065" y="2574467"/>
              <a:ext cx="144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6" name="Ellipse 129">
              <a:extLst>
                <a:ext uri="{FF2B5EF4-FFF2-40B4-BE49-F238E27FC236}">
                  <a16:creationId xmlns:a16="http://schemas.microsoft.com/office/drawing/2014/main" id="{6DA33F8B-EAC4-4D75-8D47-126D61924645}"/>
                </a:ext>
              </a:extLst>
            </p:cNvPr>
            <p:cNvSpPr/>
            <p:nvPr/>
          </p:nvSpPr>
          <p:spPr>
            <a:xfrm>
              <a:off x="4441421" y="2551750"/>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77" name="Gerader Verbinder 130">
              <a:extLst>
                <a:ext uri="{FF2B5EF4-FFF2-40B4-BE49-F238E27FC236}">
                  <a16:creationId xmlns:a16="http://schemas.microsoft.com/office/drawing/2014/main" id="{9E368C23-8291-4AF7-AEA2-EEBA2EF9B42F}"/>
                </a:ext>
              </a:extLst>
            </p:cNvPr>
            <p:cNvCxnSpPr>
              <a:cxnSpLocks/>
              <a:stCxn id="278" idx="4"/>
            </p:cNvCxnSpPr>
            <p:nvPr/>
          </p:nvCxnSpPr>
          <p:spPr>
            <a:xfrm flipH="1" flipV="1">
              <a:off x="4467359" y="2574467"/>
              <a:ext cx="1020" cy="9609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8" name="Ellipse 131">
              <a:extLst>
                <a:ext uri="{FF2B5EF4-FFF2-40B4-BE49-F238E27FC236}">
                  <a16:creationId xmlns:a16="http://schemas.microsoft.com/office/drawing/2014/main" id="{2AAFE9AB-8A95-47FB-B1AA-0A0B75319874}"/>
                </a:ext>
              </a:extLst>
            </p:cNvPr>
            <p:cNvSpPr/>
            <p:nvPr/>
          </p:nvSpPr>
          <p:spPr>
            <a:xfrm>
              <a:off x="4444979" y="3488659"/>
              <a:ext cx="46800" cy="46800"/>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79" name="Gruppieren 132">
              <a:extLst>
                <a:ext uri="{FF2B5EF4-FFF2-40B4-BE49-F238E27FC236}">
                  <a16:creationId xmlns:a16="http://schemas.microsoft.com/office/drawing/2014/main" id="{379DCFFF-4D80-4446-AE12-58D73743F12A}"/>
                </a:ext>
              </a:extLst>
            </p:cNvPr>
            <p:cNvGrpSpPr/>
            <p:nvPr/>
          </p:nvGrpSpPr>
          <p:grpSpPr>
            <a:xfrm>
              <a:off x="2358711" y="3330958"/>
              <a:ext cx="360000" cy="360000"/>
              <a:chOff x="6082262" y="5407571"/>
              <a:chExt cx="360000" cy="360000"/>
            </a:xfrm>
          </p:grpSpPr>
          <p:sp>
            <p:nvSpPr>
              <p:cNvPr id="355" name="Rechteck 133">
                <a:extLst>
                  <a:ext uri="{FF2B5EF4-FFF2-40B4-BE49-F238E27FC236}">
                    <a16:creationId xmlns:a16="http://schemas.microsoft.com/office/drawing/2014/main" id="{A8FA8F32-C3C2-456C-8BCC-85B3156D908A}"/>
                  </a:ext>
                </a:extLst>
              </p:cNvPr>
              <p:cNvSpPr/>
              <p:nvPr/>
            </p:nvSpPr>
            <p:spPr>
              <a:xfrm rot="5400000">
                <a:off x="6082262" y="5407571"/>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56" name="Gerader Verbinder 134">
                <a:extLst>
                  <a:ext uri="{FF2B5EF4-FFF2-40B4-BE49-F238E27FC236}">
                    <a16:creationId xmlns:a16="http://schemas.microsoft.com/office/drawing/2014/main" id="{01C9F2E8-FB50-418A-87DF-63B8B6B29FAD}"/>
                  </a:ext>
                </a:extLst>
              </p:cNvPr>
              <p:cNvCxnSpPr/>
              <p:nvPr/>
            </p:nvCxnSpPr>
            <p:spPr>
              <a:xfrm flipH="1">
                <a:off x="6370262" y="5587571"/>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Gerader Verbinder 135">
                <a:extLst>
                  <a:ext uri="{FF2B5EF4-FFF2-40B4-BE49-F238E27FC236}">
                    <a16:creationId xmlns:a16="http://schemas.microsoft.com/office/drawing/2014/main" id="{D13BDAC8-5939-416F-9613-A137BEE4C122}"/>
                  </a:ext>
                </a:extLst>
              </p:cNvPr>
              <p:cNvCxnSpPr/>
              <p:nvPr/>
            </p:nvCxnSpPr>
            <p:spPr>
              <a:xfrm rot="5400000">
                <a:off x="6118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Gerader Verbinder 136">
                <a:extLst>
                  <a:ext uri="{FF2B5EF4-FFF2-40B4-BE49-F238E27FC236}">
                    <a16:creationId xmlns:a16="http://schemas.microsoft.com/office/drawing/2014/main" id="{7DDC8584-AC31-4EC4-94AD-90B64CF5A6C0}"/>
                  </a:ext>
                </a:extLst>
              </p:cNvPr>
              <p:cNvCxnSpPr/>
              <p:nvPr/>
            </p:nvCxnSpPr>
            <p:spPr>
              <a:xfrm rot="10800000">
                <a:off x="6370262" y="5551571"/>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Gerader Verbinder 137">
                <a:extLst>
                  <a:ext uri="{FF2B5EF4-FFF2-40B4-BE49-F238E27FC236}">
                    <a16:creationId xmlns:a16="http://schemas.microsoft.com/office/drawing/2014/main" id="{D626539D-D463-47D5-91EA-804F1CF5C002}"/>
                  </a:ext>
                </a:extLst>
              </p:cNvPr>
              <p:cNvCxnSpPr/>
              <p:nvPr/>
            </p:nvCxnSpPr>
            <p:spPr>
              <a:xfrm rot="10800000">
                <a:off x="6154262" y="5551652"/>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0" name="Gruppieren 138">
              <a:extLst>
                <a:ext uri="{FF2B5EF4-FFF2-40B4-BE49-F238E27FC236}">
                  <a16:creationId xmlns:a16="http://schemas.microsoft.com/office/drawing/2014/main" id="{2E027AD4-3C48-4876-8292-5B476D6F8B47}"/>
                </a:ext>
              </a:extLst>
            </p:cNvPr>
            <p:cNvGrpSpPr/>
            <p:nvPr/>
          </p:nvGrpSpPr>
          <p:grpSpPr>
            <a:xfrm rot="10800000">
              <a:off x="2428666" y="4037855"/>
              <a:ext cx="253025" cy="263152"/>
              <a:chOff x="1677503" y="3919462"/>
              <a:chExt cx="253025" cy="263152"/>
            </a:xfrm>
          </p:grpSpPr>
          <p:sp>
            <p:nvSpPr>
              <p:cNvPr id="352" name="Rechteck 139">
                <a:extLst>
                  <a:ext uri="{FF2B5EF4-FFF2-40B4-BE49-F238E27FC236}">
                    <a16:creationId xmlns:a16="http://schemas.microsoft.com/office/drawing/2014/main" id="{851F758A-B80D-4176-998E-CDB26B5D8070}"/>
                  </a:ext>
                </a:extLst>
              </p:cNvPr>
              <p:cNvSpPr/>
              <p:nvPr/>
            </p:nvSpPr>
            <p:spPr>
              <a:xfrm rot="16200000">
                <a:off x="1710901" y="4036964"/>
                <a:ext cx="227153" cy="641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3" name="Gerader Verbinder 140">
                <a:extLst>
                  <a:ext uri="{FF2B5EF4-FFF2-40B4-BE49-F238E27FC236}">
                    <a16:creationId xmlns:a16="http://schemas.microsoft.com/office/drawing/2014/main" id="{8DB0D289-7B2B-4526-B54C-BF2B45CBF466}"/>
                  </a:ext>
                </a:extLst>
              </p:cNvPr>
              <p:cNvCxnSpPr>
                <a:endCxn id="354" idx="4"/>
              </p:cNvCxnSpPr>
              <p:nvPr/>
            </p:nvCxnSpPr>
            <p:spPr>
              <a:xfrm flipH="1">
                <a:off x="1749503" y="3955462"/>
                <a:ext cx="1810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Ellipse 141">
                <a:extLst>
                  <a:ext uri="{FF2B5EF4-FFF2-40B4-BE49-F238E27FC236}">
                    <a16:creationId xmlns:a16="http://schemas.microsoft.com/office/drawing/2014/main" id="{E1E91B5A-A389-476A-B0CA-37751876873C}"/>
                  </a:ext>
                </a:extLst>
              </p:cNvPr>
              <p:cNvSpPr/>
              <p:nvPr/>
            </p:nvSpPr>
            <p:spPr>
              <a:xfrm rot="16200000">
                <a:off x="1677503" y="3919462"/>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81" name="Gruppieren 142">
              <a:extLst>
                <a:ext uri="{FF2B5EF4-FFF2-40B4-BE49-F238E27FC236}">
                  <a16:creationId xmlns:a16="http://schemas.microsoft.com/office/drawing/2014/main" id="{12A28E99-7F2C-456D-BC2A-2E1306E9E437}"/>
                </a:ext>
              </a:extLst>
            </p:cNvPr>
            <p:cNvGrpSpPr/>
            <p:nvPr/>
          </p:nvGrpSpPr>
          <p:grpSpPr>
            <a:xfrm rot="16200000">
              <a:off x="2358711" y="3685725"/>
              <a:ext cx="360000" cy="360000"/>
              <a:chOff x="6304932" y="3154570"/>
              <a:chExt cx="360000" cy="360000"/>
            </a:xfrm>
          </p:grpSpPr>
          <p:sp>
            <p:nvSpPr>
              <p:cNvPr id="350" name="Rechteck 143">
                <a:extLst>
                  <a:ext uri="{FF2B5EF4-FFF2-40B4-BE49-F238E27FC236}">
                    <a16:creationId xmlns:a16="http://schemas.microsoft.com/office/drawing/2014/main" id="{30EE9B08-E6C3-42DF-AB70-FFD5FC644037}"/>
                  </a:ext>
                </a:extLst>
              </p:cNvPr>
              <p:cNvSpPr/>
              <p:nvPr/>
            </p:nvSpPr>
            <p:spPr>
              <a:xfrm>
                <a:off x="6304932" y="3154570"/>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1" name="Gerade Verbindung mit Pfeil 144">
                <a:extLst>
                  <a:ext uri="{FF2B5EF4-FFF2-40B4-BE49-F238E27FC236}">
                    <a16:creationId xmlns:a16="http://schemas.microsoft.com/office/drawing/2014/main" id="{3266A55C-4220-4A6B-AB42-6B6764D730F1}"/>
                  </a:ext>
                </a:extLst>
              </p:cNvPr>
              <p:cNvCxnSpPr>
                <a:stCxn id="350" idx="2"/>
                <a:endCxn id="350" idx="0"/>
              </p:cNvCxnSpPr>
              <p:nvPr/>
            </p:nvCxnSpPr>
            <p:spPr>
              <a:xfrm flipV="1">
                <a:off x="6484932" y="3154570"/>
                <a:ext cx="0" cy="36000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2" name="Gruppieren 145">
              <a:extLst>
                <a:ext uri="{FF2B5EF4-FFF2-40B4-BE49-F238E27FC236}">
                  <a16:creationId xmlns:a16="http://schemas.microsoft.com/office/drawing/2014/main" id="{654BABF5-7D64-4514-8B9B-DAD250CE5E37}"/>
                </a:ext>
              </a:extLst>
            </p:cNvPr>
            <p:cNvGrpSpPr/>
            <p:nvPr/>
          </p:nvGrpSpPr>
          <p:grpSpPr>
            <a:xfrm>
              <a:off x="1686344" y="3757764"/>
              <a:ext cx="592575" cy="250600"/>
              <a:chOff x="4075031" y="1427534"/>
              <a:chExt cx="867040" cy="366671"/>
            </a:xfrm>
          </p:grpSpPr>
          <p:sp>
            <p:nvSpPr>
              <p:cNvPr id="347" name="Ellipse 146">
                <a:extLst>
                  <a:ext uri="{FF2B5EF4-FFF2-40B4-BE49-F238E27FC236}">
                    <a16:creationId xmlns:a16="http://schemas.microsoft.com/office/drawing/2014/main" id="{485FA4B9-DB44-42AA-AAE7-7F4302623E29}"/>
                  </a:ext>
                </a:extLst>
              </p:cNvPr>
              <p:cNvSpPr/>
              <p:nvPr/>
            </p:nvSpPr>
            <p:spPr>
              <a:xfrm>
                <a:off x="4328161" y="1434205"/>
                <a:ext cx="360000" cy="360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Bogen 147">
                <a:extLst>
                  <a:ext uri="{FF2B5EF4-FFF2-40B4-BE49-F238E27FC236}">
                    <a16:creationId xmlns:a16="http://schemas.microsoft.com/office/drawing/2014/main" id="{C4D31BD0-5532-4660-911C-48FC064F7CB8}"/>
                  </a:ext>
                </a:extLst>
              </p:cNvPr>
              <p:cNvSpPr/>
              <p:nvPr/>
            </p:nvSpPr>
            <p:spPr>
              <a:xfrm rot="2700000">
                <a:off x="4075031" y="1431924"/>
                <a:ext cx="360000" cy="360000"/>
              </a:xfrm>
              <a:prstGeom prst="arc">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9" name="Bogen 148">
                <a:extLst>
                  <a:ext uri="{FF2B5EF4-FFF2-40B4-BE49-F238E27FC236}">
                    <a16:creationId xmlns:a16="http://schemas.microsoft.com/office/drawing/2014/main" id="{91748D80-5F1E-4243-A346-E6FC698FD008}"/>
                  </a:ext>
                </a:extLst>
              </p:cNvPr>
              <p:cNvSpPr/>
              <p:nvPr/>
            </p:nvSpPr>
            <p:spPr>
              <a:xfrm rot="18900000" flipH="1">
                <a:off x="4582071" y="1427534"/>
                <a:ext cx="360000" cy="360000"/>
              </a:xfrm>
              <a:prstGeom prst="arc">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83" name="Gerader Verbinder 149">
              <a:extLst>
                <a:ext uri="{FF2B5EF4-FFF2-40B4-BE49-F238E27FC236}">
                  <a16:creationId xmlns:a16="http://schemas.microsoft.com/office/drawing/2014/main" id="{F201063C-1B6A-4125-BB40-B8E7B283EFEA}"/>
                </a:ext>
              </a:extLst>
            </p:cNvPr>
            <p:cNvCxnSpPr>
              <a:cxnSpLocks/>
              <a:stCxn id="355" idx="2"/>
            </p:cNvCxnSpPr>
            <p:nvPr/>
          </p:nvCxnSpPr>
          <p:spPr>
            <a:xfrm flipH="1">
              <a:off x="1981921" y="3510958"/>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r Verbinder 150">
              <a:extLst>
                <a:ext uri="{FF2B5EF4-FFF2-40B4-BE49-F238E27FC236}">
                  <a16:creationId xmlns:a16="http://schemas.microsoft.com/office/drawing/2014/main" id="{963AB059-B025-4DA0-A968-584EC1FFA5C2}"/>
                </a:ext>
              </a:extLst>
            </p:cNvPr>
            <p:cNvCxnSpPr>
              <a:cxnSpLocks/>
            </p:cNvCxnSpPr>
            <p:nvPr/>
          </p:nvCxnSpPr>
          <p:spPr>
            <a:xfrm flipV="1">
              <a:off x="1982366" y="3507925"/>
              <a:ext cx="1137" cy="25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r Verbinder 151">
              <a:extLst>
                <a:ext uri="{FF2B5EF4-FFF2-40B4-BE49-F238E27FC236}">
                  <a16:creationId xmlns:a16="http://schemas.microsoft.com/office/drawing/2014/main" id="{F04C5442-49CC-404F-BD8C-2B63F76FF269}"/>
                </a:ext>
              </a:extLst>
            </p:cNvPr>
            <p:cNvCxnSpPr>
              <a:cxnSpLocks/>
            </p:cNvCxnSpPr>
            <p:nvPr/>
          </p:nvCxnSpPr>
          <p:spPr>
            <a:xfrm flipH="1" flipV="1">
              <a:off x="1982478" y="4010893"/>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r Verbinder 152">
              <a:extLst>
                <a:ext uri="{FF2B5EF4-FFF2-40B4-BE49-F238E27FC236}">
                  <a16:creationId xmlns:a16="http://schemas.microsoft.com/office/drawing/2014/main" id="{7A5DFD00-FDF4-470A-82EB-B9C426BDC992}"/>
                </a:ext>
              </a:extLst>
            </p:cNvPr>
            <p:cNvCxnSpPr>
              <a:cxnSpLocks/>
            </p:cNvCxnSpPr>
            <p:nvPr/>
          </p:nvCxnSpPr>
          <p:spPr>
            <a:xfrm flipV="1">
              <a:off x="1978382" y="4157866"/>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r Verbinder 153">
              <a:extLst>
                <a:ext uri="{FF2B5EF4-FFF2-40B4-BE49-F238E27FC236}">
                  <a16:creationId xmlns:a16="http://schemas.microsoft.com/office/drawing/2014/main" id="{323AC2C4-A2B8-4677-A0F3-121C06557EE9}"/>
                </a:ext>
              </a:extLst>
            </p:cNvPr>
            <p:cNvCxnSpPr>
              <a:cxnSpLocks/>
            </p:cNvCxnSpPr>
            <p:nvPr/>
          </p:nvCxnSpPr>
          <p:spPr>
            <a:xfrm flipH="1" flipV="1">
              <a:off x="1932445" y="4160866"/>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r Verbinder 154">
              <a:extLst>
                <a:ext uri="{FF2B5EF4-FFF2-40B4-BE49-F238E27FC236}">
                  <a16:creationId xmlns:a16="http://schemas.microsoft.com/office/drawing/2014/main" id="{0181878F-DC8A-4738-BF65-D834838A5A2F}"/>
                </a:ext>
              </a:extLst>
            </p:cNvPr>
            <p:cNvCxnSpPr>
              <a:cxnSpLocks/>
            </p:cNvCxnSpPr>
            <p:nvPr/>
          </p:nvCxnSpPr>
          <p:spPr>
            <a:xfrm>
              <a:off x="1935105" y="4160866"/>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9" name="Rechteck 155">
              <a:extLst>
                <a:ext uri="{FF2B5EF4-FFF2-40B4-BE49-F238E27FC236}">
                  <a16:creationId xmlns:a16="http://schemas.microsoft.com/office/drawing/2014/main" id="{AF52DE91-BF04-42D3-97C3-28D1E67DACBA}"/>
                </a:ext>
              </a:extLst>
            </p:cNvPr>
            <p:cNvSpPr/>
            <p:nvPr/>
          </p:nvSpPr>
          <p:spPr>
            <a:xfrm>
              <a:off x="2960681" y="3812104"/>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0" name="Gerader Verbinder 156">
              <a:extLst>
                <a:ext uri="{FF2B5EF4-FFF2-40B4-BE49-F238E27FC236}">
                  <a16:creationId xmlns:a16="http://schemas.microsoft.com/office/drawing/2014/main" id="{F30E5113-E5F1-4FB9-8745-79BEEEF48993}"/>
                </a:ext>
              </a:extLst>
            </p:cNvPr>
            <p:cNvCxnSpPr>
              <a:cxnSpLocks/>
            </p:cNvCxnSpPr>
            <p:nvPr/>
          </p:nvCxnSpPr>
          <p:spPr>
            <a:xfrm flipH="1">
              <a:off x="3325559" y="3992104"/>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r Verbinder 157">
              <a:extLst>
                <a:ext uri="{FF2B5EF4-FFF2-40B4-BE49-F238E27FC236}">
                  <a16:creationId xmlns:a16="http://schemas.microsoft.com/office/drawing/2014/main" id="{669D0EA4-36C3-4379-8AE4-59895FE1C3C4}"/>
                </a:ext>
              </a:extLst>
            </p:cNvPr>
            <p:cNvCxnSpPr/>
            <p:nvPr/>
          </p:nvCxnSpPr>
          <p:spPr>
            <a:xfrm>
              <a:off x="2960681" y="3812104"/>
              <a:ext cx="360000" cy="360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2" name="Rechteck 158">
              <a:extLst>
                <a:ext uri="{FF2B5EF4-FFF2-40B4-BE49-F238E27FC236}">
                  <a16:creationId xmlns:a16="http://schemas.microsoft.com/office/drawing/2014/main" id="{5031F360-46B9-40D4-835B-9C548EE5EB92}"/>
                </a:ext>
              </a:extLst>
            </p:cNvPr>
            <p:cNvSpPr/>
            <p:nvPr/>
          </p:nvSpPr>
          <p:spPr>
            <a:xfrm>
              <a:off x="5577748" y="3818406"/>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Gerader Verbinder 159">
              <a:extLst>
                <a:ext uri="{FF2B5EF4-FFF2-40B4-BE49-F238E27FC236}">
                  <a16:creationId xmlns:a16="http://schemas.microsoft.com/office/drawing/2014/main" id="{7E575FEC-E26B-451F-AF34-C00C408E21DF}"/>
                </a:ext>
              </a:extLst>
            </p:cNvPr>
            <p:cNvCxnSpPr/>
            <p:nvPr/>
          </p:nvCxnSpPr>
          <p:spPr>
            <a:xfrm>
              <a:off x="5577748" y="3818406"/>
              <a:ext cx="360000" cy="360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r Verbinder 160">
              <a:extLst>
                <a:ext uri="{FF2B5EF4-FFF2-40B4-BE49-F238E27FC236}">
                  <a16:creationId xmlns:a16="http://schemas.microsoft.com/office/drawing/2014/main" id="{E57CC031-A434-47BF-B954-CC3D521EF4CA}"/>
                </a:ext>
              </a:extLst>
            </p:cNvPr>
            <p:cNvCxnSpPr>
              <a:cxnSpLocks/>
            </p:cNvCxnSpPr>
            <p:nvPr/>
          </p:nvCxnSpPr>
          <p:spPr>
            <a:xfrm flipH="1">
              <a:off x="5200958" y="3992104"/>
              <a:ext cx="376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5" name="Rechteck 161">
              <a:extLst>
                <a:ext uri="{FF2B5EF4-FFF2-40B4-BE49-F238E27FC236}">
                  <a16:creationId xmlns:a16="http://schemas.microsoft.com/office/drawing/2014/main" id="{4876A15C-0418-4E76-8118-F86941205F44}"/>
                </a:ext>
              </a:extLst>
            </p:cNvPr>
            <p:cNvSpPr/>
            <p:nvPr/>
          </p:nvSpPr>
          <p:spPr>
            <a:xfrm>
              <a:off x="3127832" y="2526588"/>
              <a:ext cx="36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6" name="Gerader Verbinder 162">
              <a:extLst>
                <a:ext uri="{FF2B5EF4-FFF2-40B4-BE49-F238E27FC236}">
                  <a16:creationId xmlns:a16="http://schemas.microsoft.com/office/drawing/2014/main" id="{F631C6BF-683E-46D4-A46B-24962B291B68}"/>
                </a:ext>
              </a:extLst>
            </p:cNvPr>
            <p:cNvCxnSpPr>
              <a:cxnSpLocks/>
            </p:cNvCxnSpPr>
            <p:nvPr/>
          </p:nvCxnSpPr>
          <p:spPr>
            <a:xfrm>
              <a:off x="3127832" y="2526588"/>
              <a:ext cx="36000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r Verbinder 163">
              <a:extLst>
                <a:ext uri="{FF2B5EF4-FFF2-40B4-BE49-F238E27FC236}">
                  <a16:creationId xmlns:a16="http://schemas.microsoft.com/office/drawing/2014/main" id="{8904748E-DC91-4776-8EC9-B2913B714259}"/>
                </a:ext>
              </a:extLst>
            </p:cNvPr>
            <p:cNvCxnSpPr>
              <a:cxnSpLocks/>
            </p:cNvCxnSpPr>
            <p:nvPr/>
          </p:nvCxnSpPr>
          <p:spPr>
            <a:xfrm flipH="1" flipV="1">
              <a:off x="3307556" y="2044316"/>
              <a:ext cx="383" cy="4818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r Verbinder 164">
              <a:extLst>
                <a:ext uri="{FF2B5EF4-FFF2-40B4-BE49-F238E27FC236}">
                  <a16:creationId xmlns:a16="http://schemas.microsoft.com/office/drawing/2014/main" id="{F75963AF-B4E3-4E9C-92B5-5160EA6EB407}"/>
                </a:ext>
              </a:extLst>
            </p:cNvPr>
            <p:cNvCxnSpPr/>
            <p:nvPr/>
          </p:nvCxnSpPr>
          <p:spPr>
            <a:xfrm>
              <a:off x="2082676" y="2409964"/>
              <a:ext cx="9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9" name="Textfeld 165">
              <a:extLst>
                <a:ext uri="{FF2B5EF4-FFF2-40B4-BE49-F238E27FC236}">
                  <a16:creationId xmlns:a16="http://schemas.microsoft.com/office/drawing/2014/main" id="{321D3630-009B-476C-8FC3-4071DC5EE284}"/>
                </a:ext>
              </a:extLst>
            </p:cNvPr>
            <p:cNvSpPr txBox="1"/>
            <p:nvPr/>
          </p:nvSpPr>
          <p:spPr>
            <a:xfrm>
              <a:off x="4490496" y="2235480"/>
              <a:ext cx="52931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Intern</a:t>
              </a:r>
              <a:endParaRPr lang="en-US" sz="900" dirty="0"/>
            </a:p>
          </p:txBody>
        </p:sp>
        <p:sp>
          <p:nvSpPr>
            <p:cNvPr id="300" name="Textfeld 166">
              <a:extLst>
                <a:ext uri="{FF2B5EF4-FFF2-40B4-BE49-F238E27FC236}">
                  <a16:creationId xmlns:a16="http://schemas.microsoft.com/office/drawing/2014/main" id="{66E59FA7-15F0-4D85-A51E-1946EBE715E5}"/>
                </a:ext>
              </a:extLst>
            </p:cNvPr>
            <p:cNvSpPr txBox="1"/>
            <p:nvPr/>
          </p:nvSpPr>
          <p:spPr>
            <a:xfrm>
              <a:off x="4643640" y="3681020"/>
              <a:ext cx="3850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2</a:t>
              </a:r>
              <a:endParaRPr lang="en-US" sz="900" dirty="0"/>
            </a:p>
          </p:txBody>
        </p:sp>
        <p:sp>
          <p:nvSpPr>
            <p:cNvPr id="301" name="Textfeld 167">
              <a:extLst>
                <a:ext uri="{FF2B5EF4-FFF2-40B4-BE49-F238E27FC236}">
                  <a16:creationId xmlns:a16="http://schemas.microsoft.com/office/drawing/2014/main" id="{EB5DF2BF-1E0D-41CF-9231-76449687177E}"/>
                </a:ext>
              </a:extLst>
            </p:cNvPr>
            <p:cNvSpPr txBox="1"/>
            <p:nvPr/>
          </p:nvSpPr>
          <p:spPr>
            <a:xfrm>
              <a:off x="3773226" y="4299607"/>
              <a:ext cx="30008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latin typeface="Times New Roman" panose="02020603050405020304" pitchFamily="18" charset="0"/>
                  <a:ea typeface="Calibri" panose="020F0502020204030204" pitchFamily="34" charset="0"/>
                </a:rPr>
                <a:t>1</a:t>
              </a:r>
              <a:endParaRPr lang="en-US" sz="900" dirty="0"/>
            </a:p>
          </p:txBody>
        </p:sp>
        <p:sp>
          <p:nvSpPr>
            <p:cNvPr id="302" name="Textfeld 168">
              <a:extLst>
                <a:ext uri="{FF2B5EF4-FFF2-40B4-BE49-F238E27FC236}">
                  <a16:creationId xmlns:a16="http://schemas.microsoft.com/office/drawing/2014/main" id="{87DBB982-5206-4F69-866E-C14B1D1A34F0}"/>
                </a:ext>
              </a:extLst>
            </p:cNvPr>
            <p:cNvSpPr txBox="1"/>
            <p:nvPr/>
          </p:nvSpPr>
          <p:spPr>
            <a:xfrm>
              <a:off x="5259653" y="4314088"/>
              <a:ext cx="30008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2</a:t>
              </a:r>
              <a:endParaRPr lang="en-US" sz="900" dirty="0"/>
            </a:p>
          </p:txBody>
        </p:sp>
        <p:sp>
          <p:nvSpPr>
            <p:cNvPr id="303" name="Textfeld 169">
              <a:extLst>
                <a:ext uri="{FF2B5EF4-FFF2-40B4-BE49-F238E27FC236}">
                  <a16:creationId xmlns:a16="http://schemas.microsoft.com/office/drawing/2014/main" id="{BEDB128D-D477-48B1-9ED2-53E57A4682EC}"/>
                </a:ext>
              </a:extLst>
            </p:cNvPr>
            <p:cNvSpPr txBox="1"/>
            <p:nvPr/>
          </p:nvSpPr>
          <p:spPr>
            <a:xfrm>
              <a:off x="3845954" y="3682671"/>
              <a:ext cx="3850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L, 1</a:t>
              </a:r>
              <a:endParaRPr lang="en-US" sz="900" dirty="0"/>
            </a:p>
          </p:txBody>
        </p:sp>
        <p:sp>
          <p:nvSpPr>
            <p:cNvPr id="304" name="Textfeld 170">
              <a:extLst>
                <a:ext uri="{FF2B5EF4-FFF2-40B4-BE49-F238E27FC236}">
                  <a16:creationId xmlns:a16="http://schemas.microsoft.com/office/drawing/2014/main" id="{D2958756-9347-43F7-A704-B096D0261A78}"/>
                </a:ext>
              </a:extLst>
            </p:cNvPr>
            <p:cNvSpPr txBox="1"/>
            <p:nvPr/>
          </p:nvSpPr>
          <p:spPr>
            <a:xfrm>
              <a:off x="1581457" y="3745376"/>
              <a:ext cx="31451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Q</a:t>
              </a:r>
              <a:r>
                <a:rPr lang="en-US" sz="900" baseline="-25000" dirty="0">
                  <a:effectLst/>
                  <a:latin typeface="Times New Roman" panose="02020603050405020304" pitchFamily="18" charset="0"/>
                  <a:ea typeface="Calibri" panose="020F0502020204030204" pitchFamily="34" charset="0"/>
                </a:rPr>
                <a:t>L</a:t>
              </a:r>
              <a:endParaRPr lang="en-US" sz="900" dirty="0"/>
            </a:p>
          </p:txBody>
        </p:sp>
        <p:sp>
          <p:nvSpPr>
            <p:cNvPr id="305" name="Textfeld 171">
              <a:extLst>
                <a:ext uri="{FF2B5EF4-FFF2-40B4-BE49-F238E27FC236}">
                  <a16:creationId xmlns:a16="http://schemas.microsoft.com/office/drawing/2014/main" id="{030DC5D0-F9FD-4E79-BC68-4B51688DB0EC}"/>
                </a:ext>
              </a:extLst>
            </p:cNvPr>
            <p:cNvSpPr txBox="1"/>
            <p:nvPr/>
          </p:nvSpPr>
          <p:spPr>
            <a:xfrm>
              <a:off x="3654132" y="5084544"/>
              <a:ext cx="33214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SV</a:t>
              </a:r>
              <a:endParaRPr lang="en-US" sz="900" dirty="0"/>
            </a:p>
          </p:txBody>
        </p:sp>
        <p:sp>
          <p:nvSpPr>
            <p:cNvPr id="306" name="Textfeld 172">
              <a:extLst>
                <a:ext uri="{FF2B5EF4-FFF2-40B4-BE49-F238E27FC236}">
                  <a16:creationId xmlns:a16="http://schemas.microsoft.com/office/drawing/2014/main" id="{D0EFCE66-1AE6-4BC8-8978-A2F549D66C83}"/>
                </a:ext>
              </a:extLst>
            </p:cNvPr>
            <p:cNvSpPr txBox="1"/>
            <p:nvPr/>
          </p:nvSpPr>
          <p:spPr>
            <a:xfrm rot="10800000">
              <a:off x="3236943" y="2500199"/>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307" name="Textfeld 173">
              <a:extLst>
                <a:ext uri="{FF2B5EF4-FFF2-40B4-BE49-F238E27FC236}">
                  <a16:creationId xmlns:a16="http://schemas.microsoft.com/office/drawing/2014/main" id="{07C4E0BD-57C6-49B1-A6FA-20DBC00B4456}"/>
                </a:ext>
              </a:extLst>
            </p:cNvPr>
            <p:cNvSpPr txBox="1"/>
            <p:nvPr/>
          </p:nvSpPr>
          <p:spPr>
            <a:xfrm rot="10800000">
              <a:off x="3097171" y="3789353"/>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308" name="Textfeld 174">
              <a:extLst>
                <a:ext uri="{FF2B5EF4-FFF2-40B4-BE49-F238E27FC236}">
                  <a16:creationId xmlns:a16="http://schemas.microsoft.com/office/drawing/2014/main" id="{37A4AE4B-8E2F-4FB0-92DC-0E29C2D9A9F3}"/>
                </a:ext>
              </a:extLst>
            </p:cNvPr>
            <p:cNvSpPr txBox="1"/>
            <p:nvPr/>
          </p:nvSpPr>
          <p:spPr>
            <a:xfrm rot="10800000">
              <a:off x="5695153" y="3804746"/>
              <a:ext cx="268022"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U</a:t>
              </a:r>
              <a:endParaRPr lang="en-US" sz="900" dirty="0"/>
            </a:p>
          </p:txBody>
        </p:sp>
        <p:sp>
          <p:nvSpPr>
            <p:cNvPr id="309" name="Textfeld 175">
              <a:extLst>
                <a:ext uri="{FF2B5EF4-FFF2-40B4-BE49-F238E27FC236}">
                  <a16:creationId xmlns:a16="http://schemas.microsoft.com/office/drawing/2014/main" id="{444ECA1C-E36E-42A7-A3D5-77EB6ADE8935}"/>
                </a:ext>
              </a:extLst>
            </p:cNvPr>
            <p:cNvSpPr txBox="1"/>
            <p:nvPr/>
          </p:nvSpPr>
          <p:spPr>
            <a:xfrm>
              <a:off x="2937344" y="3956436"/>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P</a:t>
              </a:r>
              <a:endParaRPr lang="en-US" sz="900" dirty="0"/>
            </a:p>
          </p:txBody>
        </p:sp>
        <p:sp>
          <p:nvSpPr>
            <p:cNvPr id="310" name="Textfeld 176">
              <a:extLst>
                <a:ext uri="{FF2B5EF4-FFF2-40B4-BE49-F238E27FC236}">
                  <a16:creationId xmlns:a16="http://schemas.microsoft.com/office/drawing/2014/main" id="{5C968371-2FE5-442A-B153-A93A897F469B}"/>
                </a:ext>
              </a:extLst>
            </p:cNvPr>
            <p:cNvSpPr txBox="1"/>
            <p:nvPr/>
          </p:nvSpPr>
          <p:spPr>
            <a:xfrm>
              <a:off x="5540703" y="3969758"/>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P</a:t>
              </a:r>
              <a:endParaRPr lang="en-US" sz="900" dirty="0"/>
            </a:p>
          </p:txBody>
        </p:sp>
        <p:sp>
          <p:nvSpPr>
            <p:cNvPr id="311" name="Textfeld 177">
              <a:extLst>
                <a:ext uri="{FF2B5EF4-FFF2-40B4-BE49-F238E27FC236}">
                  <a16:creationId xmlns:a16="http://schemas.microsoft.com/office/drawing/2014/main" id="{04350A96-38EB-4BFC-9E52-1F9B9E3EF00C}"/>
                </a:ext>
              </a:extLst>
            </p:cNvPr>
            <p:cNvSpPr txBox="1"/>
            <p:nvPr/>
          </p:nvSpPr>
          <p:spPr>
            <a:xfrm>
              <a:off x="3106043" y="2674363"/>
              <a:ext cx="248786"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x</a:t>
              </a:r>
              <a:endParaRPr lang="en-US" sz="900" dirty="0"/>
            </a:p>
          </p:txBody>
        </p:sp>
        <p:cxnSp>
          <p:nvCxnSpPr>
            <p:cNvPr id="312" name="Gerader Verbinder 179">
              <a:extLst>
                <a:ext uri="{FF2B5EF4-FFF2-40B4-BE49-F238E27FC236}">
                  <a16:creationId xmlns:a16="http://schemas.microsoft.com/office/drawing/2014/main" id="{065F421D-E949-428F-8CC6-667C79F8633F}"/>
                </a:ext>
              </a:extLst>
            </p:cNvPr>
            <p:cNvCxnSpPr>
              <a:cxnSpLocks/>
            </p:cNvCxnSpPr>
            <p:nvPr/>
          </p:nvCxnSpPr>
          <p:spPr>
            <a:xfrm flipH="1" flipV="1">
              <a:off x="4586402" y="5249648"/>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Gerader Verbinder 180">
              <a:extLst>
                <a:ext uri="{FF2B5EF4-FFF2-40B4-BE49-F238E27FC236}">
                  <a16:creationId xmlns:a16="http://schemas.microsoft.com/office/drawing/2014/main" id="{63A8D08D-DD78-40AD-9F2D-92229F64EA05}"/>
                </a:ext>
              </a:extLst>
            </p:cNvPr>
            <p:cNvCxnSpPr>
              <a:cxnSpLocks/>
            </p:cNvCxnSpPr>
            <p:nvPr/>
          </p:nvCxnSpPr>
          <p:spPr>
            <a:xfrm flipV="1">
              <a:off x="4582306" y="5396621"/>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Gerader Verbinder 181">
              <a:extLst>
                <a:ext uri="{FF2B5EF4-FFF2-40B4-BE49-F238E27FC236}">
                  <a16:creationId xmlns:a16="http://schemas.microsoft.com/office/drawing/2014/main" id="{766397A4-1007-4A24-AF36-2AF780BCDE62}"/>
                </a:ext>
              </a:extLst>
            </p:cNvPr>
            <p:cNvCxnSpPr>
              <a:cxnSpLocks/>
            </p:cNvCxnSpPr>
            <p:nvPr/>
          </p:nvCxnSpPr>
          <p:spPr>
            <a:xfrm flipH="1" flipV="1">
              <a:off x="4536369" y="5399621"/>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Gerader Verbinder 182">
              <a:extLst>
                <a:ext uri="{FF2B5EF4-FFF2-40B4-BE49-F238E27FC236}">
                  <a16:creationId xmlns:a16="http://schemas.microsoft.com/office/drawing/2014/main" id="{98BEDD00-5CA3-4FAB-A96F-5D74F24AFA78}"/>
                </a:ext>
              </a:extLst>
            </p:cNvPr>
            <p:cNvCxnSpPr>
              <a:cxnSpLocks/>
            </p:cNvCxnSpPr>
            <p:nvPr/>
          </p:nvCxnSpPr>
          <p:spPr>
            <a:xfrm>
              <a:off x="4539029" y="5399621"/>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Gerader Verbinder 183">
              <a:extLst>
                <a:ext uri="{FF2B5EF4-FFF2-40B4-BE49-F238E27FC236}">
                  <a16:creationId xmlns:a16="http://schemas.microsoft.com/office/drawing/2014/main" id="{69911505-5AD0-4EDA-AA01-45252756268B}"/>
                </a:ext>
              </a:extLst>
            </p:cNvPr>
            <p:cNvCxnSpPr>
              <a:cxnSpLocks/>
            </p:cNvCxnSpPr>
            <p:nvPr/>
          </p:nvCxnSpPr>
          <p:spPr>
            <a:xfrm flipH="1" flipV="1">
              <a:off x="4815327" y="5279285"/>
              <a:ext cx="0" cy="152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Gerader Verbinder 184">
              <a:extLst>
                <a:ext uri="{FF2B5EF4-FFF2-40B4-BE49-F238E27FC236}">
                  <a16:creationId xmlns:a16="http://schemas.microsoft.com/office/drawing/2014/main" id="{5D1B8659-0580-4141-A2D9-2EBB53F3D27B}"/>
                </a:ext>
              </a:extLst>
            </p:cNvPr>
            <p:cNvCxnSpPr>
              <a:cxnSpLocks/>
            </p:cNvCxnSpPr>
            <p:nvPr/>
          </p:nvCxnSpPr>
          <p:spPr>
            <a:xfrm flipV="1">
              <a:off x="4811231" y="5426258"/>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Gerader Verbinder 185">
              <a:extLst>
                <a:ext uri="{FF2B5EF4-FFF2-40B4-BE49-F238E27FC236}">
                  <a16:creationId xmlns:a16="http://schemas.microsoft.com/office/drawing/2014/main" id="{BE120FCB-3F0D-4558-B501-7F7EEA7C5203}"/>
                </a:ext>
              </a:extLst>
            </p:cNvPr>
            <p:cNvCxnSpPr>
              <a:cxnSpLocks/>
            </p:cNvCxnSpPr>
            <p:nvPr/>
          </p:nvCxnSpPr>
          <p:spPr>
            <a:xfrm flipH="1" flipV="1">
              <a:off x="4765294" y="5429258"/>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Gerader Verbinder 186">
              <a:extLst>
                <a:ext uri="{FF2B5EF4-FFF2-40B4-BE49-F238E27FC236}">
                  <a16:creationId xmlns:a16="http://schemas.microsoft.com/office/drawing/2014/main" id="{600A5125-C2F0-4157-A22A-7A0711BB6D85}"/>
                </a:ext>
              </a:extLst>
            </p:cNvPr>
            <p:cNvCxnSpPr>
              <a:cxnSpLocks/>
            </p:cNvCxnSpPr>
            <p:nvPr/>
          </p:nvCxnSpPr>
          <p:spPr>
            <a:xfrm>
              <a:off x="4767954" y="5429258"/>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Gerader Verbinder 187">
              <a:extLst>
                <a:ext uri="{FF2B5EF4-FFF2-40B4-BE49-F238E27FC236}">
                  <a16:creationId xmlns:a16="http://schemas.microsoft.com/office/drawing/2014/main" id="{54FE20E5-D6B8-427B-9506-230E79040CD5}"/>
                </a:ext>
              </a:extLst>
            </p:cNvPr>
            <p:cNvCxnSpPr>
              <a:cxnSpLocks/>
            </p:cNvCxnSpPr>
            <p:nvPr/>
          </p:nvCxnSpPr>
          <p:spPr>
            <a:xfrm flipH="1" flipV="1">
              <a:off x="4708801" y="5613301"/>
              <a:ext cx="43200" cy="1044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Gerader Verbinder 188">
              <a:extLst>
                <a:ext uri="{FF2B5EF4-FFF2-40B4-BE49-F238E27FC236}">
                  <a16:creationId xmlns:a16="http://schemas.microsoft.com/office/drawing/2014/main" id="{80F6CC9B-4F94-4767-AFF1-2537D388C693}"/>
                </a:ext>
              </a:extLst>
            </p:cNvPr>
            <p:cNvCxnSpPr>
              <a:cxnSpLocks/>
            </p:cNvCxnSpPr>
            <p:nvPr/>
          </p:nvCxnSpPr>
          <p:spPr>
            <a:xfrm>
              <a:off x="4664448" y="5717701"/>
              <a:ext cx="9117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Gerader Verbinder 189">
              <a:extLst>
                <a:ext uri="{FF2B5EF4-FFF2-40B4-BE49-F238E27FC236}">
                  <a16:creationId xmlns:a16="http://schemas.microsoft.com/office/drawing/2014/main" id="{D05C9E80-5F8F-48C5-BB94-C4AF7CB87674}"/>
                </a:ext>
              </a:extLst>
            </p:cNvPr>
            <p:cNvCxnSpPr>
              <a:cxnSpLocks/>
            </p:cNvCxnSpPr>
            <p:nvPr/>
          </p:nvCxnSpPr>
          <p:spPr>
            <a:xfrm flipV="1">
              <a:off x="4665669" y="5611724"/>
              <a:ext cx="44023" cy="105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Gerader Verbinder 190">
              <a:extLst>
                <a:ext uri="{FF2B5EF4-FFF2-40B4-BE49-F238E27FC236}">
                  <a16:creationId xmlns:a16="http://schemas.microsoft.com/office/drawing/2014/main" id="{A0854E5A-2BBE-44EF-835E-E1C3494CA83B}"/>
                </a:ext>
              </a:extLst>
            </p:cNvPr>
            <p:cNvCxnSpPr>
              <a:cxnSpLocks/>
            </p:cNvCxnSpPr>
            <p:nvPr/>
          </p:nvCxnSpPr>
          <p:spPr>
            <a:xfrm flipV="1">
              <a:off x="4710652" y="5276920"/>
              <a:ext cx="0" cy="3348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Gerader Verbinder 191">
              <a:extLst>
                <a:ext uri="{FF2B5EF4-FFF2-40B4-BE49-F238E27FC236}">
                  <a16:creationId xmlns:a16="http://schemas.microsoft.com/office/drawing/2014/main" id="{54CFE12F-8F24-4519-A8B5-EF80739A8174}"/>
                </a:ext>
              </a:extLst>
            </p:cNvPr>
            <p:cNvCxnSpPr>
              <a:cxnSpLocks/>
            </p:cNvCxnSpPr>
            <p:nvPr/>
          </p:nvCxnSpPr>
          <p:spPr>
            <a:xfrm>
              <a:off x="4467626" y="3512495"/>
              <a:ext cx="0" cy="46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Gerader Verbinder 193">
              <a:extLst>
                <a:ext uri="{FF2B5EF4-FFF2-40B4-BE49-F238E27FC236}">
                  <a16:creationId xmlns:a16="http://schemas.microsoft.com/office/drawing/2014/main" id="{C8BEFAA4-0F12-40A0-BC5A-B34AA81B0F04}"/>
                </a:ext>
              </a:extLst>
            </p:cNvPr>
            <p:cNvCxnSpPr>
              <a:stCxn id="272" idx="2"/>
              <a:endCxn id="272" idx="0"/>
            </p:cNvCxnSpPr>
            <p:nvPr/>
          </p:nvCxnSpPr>
          <p:spPr>
            <a:xfrm>
              <a:off x="4604578" y="2574733"/>
              <a:ext cx="304469" cy="0"/>
            </a:xfrm>
            <a:prstGeom prst="line">
              <a:avLst/>
            </a:prstGeom>
            <a:ln w="9525"/>
          </p:spPr>
          <p:style>
            <a:lnRef idx="1">
              <a:schemeClr val="dk1"/>
            </a:lnRef>
            <a:fillRef idx="0">
              <a:schemeClr val="dk1"/>
            </a:fillRef>
            <a:effectRef idx="0">
              <a:schemeClr val="dk1"/>
            </a:effectRef>
            <a:fontRef idx="minor">
              <a:schemeClr val="tx1"/>
            </a:fontRef>
          </p:style>
        </p:cxnSp>
        <p:cxnSp>
          <p:nvCxnSpPr>
            <p:cNvPr id="326" name="Gerader Verbinder 194">
              <a:extLst>
                <a:ext uri="{FF2B5EF4-FFF2-40B4-BE49-F238E27FC236}">
                  <a16:creationId xmlns:a16="http://schemas.microsoft.com/office/drawing/2014/main" id="{4909689F-E06B-4C99-8470-DCE448F9CFC1}"/>
                </a:ext>
              </a:extLst>
            </p:cNvPr>
            <p:cNvCxnSpPr>
              <a:stCxn id="218" idx="2"/>
              <a:endCxn id="218" idx="0"/>
            </p:cNvCxnSpPr>
            <p:nvPr/>
          </p:nvCxnSpPr>
          <p:spPr>
            <a:xfrm>
              <a:off x="3896560" y="3994044"/>
              <a:ext cx="3044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Gerader Verbinder 195">
              <a:extLst>
                <a:ext uri="{FF2B5EF4-FFF2-40B4-BE49-F238E27FC236}">
                  <a16:creationId xmlns:a16="http://schemas.microsoft.com/office/drawing/2014/main" id="{AB95E11F-FF8C-43CD-AEE8-157547C4E005}"/>
                </a:ext>
              </a:extLst>
            </p:cNvPr>
            <p:cNvCxnSpPr>
              <a:stCxn id="220" idx="0"/>
              <a:endCxn id="220" idx="2"/>
            </p:cNvCxnSpPr>
            <p:nvPr/>
          </p:nvCxnSpPr>
          <p:spPr>
            <a:xfrm flipH="1">
              <a:off x="4689402" y="3992075"/>
              <a:ext cx="3044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28" name="Freihandform 1163">
              <a:extLst>
                <a:ext uri="{FF2B5EF4-FFF2-40B4-BE49-F238E27FC236}">
                  <a16:creationId xmlns:a16="http://schemas.microsoft.com/office/drawing/2014/main" id="{60B800B5-C1EC-4277-B970-790C18830179}"/>
                </a:ext>
              </a:extLst>
            </p:cNvPr>
            <p:cNvSpPr/>
            <p:nvPr/>
          </p:nvSpPr>
          <p:spPr>
            <a:xfrm rot="16200000">
              <a:off x="4732232" y="2544948"/>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9" name="Freihandform 1163">
              <a:extLst>
                <a:ext uri="{FF2B5EF4-FFF2-40B4-BE49-F238E27FC236}">
                  <a16:creationId xmlns:a16="http://schemas.microsoft.com/office/drawing/2014/main" id="{91F619C6-4BC6-4A1D-BEE6-2BAF4A5A9DC4}"/>
                </a:ext>
              </a:extLst>
            </p:cNvPr>
            <p:cNvSpPr/>
            <p:nvPr/>
          </p:nvSpPr>
          <p:spPr>
            <a:xfrm rot="5400000">
              <a:off x="4728261" y="248468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0" name="Freihandform 1163">
              <a:extLst>
                <a:ext uri="{FF2B5EF4-FFF2-40B4-BE49-F238E27FC236}">
                  <a16:creationId xmlns:a16="http://schemas.microsoft.com/office/drawing/2014/main" id="{24D2D465-3E06-4F91-A48A-41C8837E1ED8}"/>
                </a:ext>
              </a:extLst>
            </p:cNvPr>
            <p:cNvSpPr/>
            <p:nvPr/>
          </p:nvSpPr>
          <p:spPr>
            <a:xfrm rot="16200000">
              <a:off x="4831909" y="396240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1" name="Freihandform 1163">
              <a:extLst>
                <a:ext uri="{FF2B5EF4-FFF2-40B4-BE49-F238E27FC236}">
                  <a16:creationId xmlns:a16="http://schemas.microsoft.com/office/drawing/2014/main" id="{E151B907-805A-4000-89DC-B5F8CCA9ED27}"/>
                </a:ext>
              </a:extLst>
            </p:cNvPr>
            <p:cNvSpPr/>
            <p:nvPr/>
          </p:nvSpPr>
          <p:spPr>
            <a:xfrm rot="5400000">
              <a:off x="4827938" y="3902140"/>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2" name="Freihandform 1163">
              <a:extLst>
                <a:ext uri="{FF2B5EF4-FFF2-40B4-BE49-F238E27FC236}">
                  <a16:creationId xmlns:a16="http://schemas.microsoft.com/office/drawing/2014/main" id="{AAFD1560-CEA0-476B-84BD-34A05C066CD0}"/>
                </a:ext>
              </a:extLst>
            </p:cNvPr>
            <p:cNvSpPr/>
            <p:nvPr/>
          </p:nvSpPr>
          <p:spPr>
            <a:xfrm rot="16200000">
              <a:off x="4029369" y="3962404"/>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3" name="Freihandform 1163">
              <a:extLst>
                <a:ext uri="{FF2B5EF4-FFF2-40B4-BE49-F238E27FC236}">
                  <a16:creationId xmlns:a16="http://schemas.microsoft.com/office/drawing/2014/main" id="{483D14F2-2119-40C2-A22D-810475146071}"/>
                </a:ext>
              </a:extLst>
            </p:cNvPr>
            <p:cNvSpPr/>
            <p:nvPr/>
          </p:nvSpPr>
          <p:spPr>
            <a:xfrm rot="5400000">
              <a:off x="4025398" y="3902140"/>
              <a:ext cx="29885" cy="119540"/>
            </a:xfrm>
            <a:custGeom>
              <a:avLst/>
              <a:gdLst>
                <a:gd name="connsiteX0" fmla="*/ 0 w 69116"/>
                <a:gd name="connsiteY0" fmla="*/ 0 h 247650"/>
                <a:gd name="connsiteX1" fmla="*/ 69057 w 69116"/>
                <a:gd name="connsiteY1" fmla="*/ 121443 h 247650"/>
                <a:gd name="connsiteX2" fmla="*/ 9525 w 69116"/>
                <a:gd name="connsiteY2" fmla="*/ 247650 h 247650"/>
              </a:gdLst>
              <a:ahLst/>
              <a:cxnLst>
                <a:cxn ang="0">
                  <a:pos x="connsiteX0" y="connsiteY0"/>
                </a:cxn>
                <a:cxn ang="0">
                  <a:pos x="connsiteX1" y="connsiteY1"/>
                </a:cxn>
                <a:cxn ang="0">
                  <a:pos x="connsiteX2" y="connsiteY2"/>
                </a:cxn>
              </a:cxnLst>
              <a:rect l="l" t="t" r="r" b="b"/>
              <a:pathLst>
                <a:path w="69116" h="247650">
                  <a:moveTo>
                    <a:pt x="0" y="0"/>
                  </a:moveTo>
                  <a:cubicBezTo>
                    <a:pt x="33735" y="40084"/>
                    <a:pt x="67470" y="80168"/>
                    <a:pt x="69057" y="121443"/>
                  </a:cubicBezTo>
                  <a:cubicBezTo>
                    <a:pt x="70644" y="162718"/>
                    <a:pt x="40084" y="205184"/>
                    <a:pt x="9525" y="2476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34" name="Gerade Verbindung mit Pfeil 202">
              <a:extLst>
                <a:ext uri="{FF2B5EF4-FFF2-40B4-BE49-F238E27FC236}">
                  <a16:creationId xmlns:a16="http://schemas.microsoft.com/office/drawing/2014/main" id="{685A249D-1289-4DC7-A759-FADAF59D2D51}"/>
                </a:ext>
              </a:extLst>
            </p:cNvPr>
            <p:cNvCxnSpPr>
              <a:cxnSpLocks/>
            </p:cNvCxnSpPr>
            <p:nvPr/>
          </p:nvCxnSpPr>
          <p:spPr>
            <a:xfrm>
              <a:off x="4005552" y="3920443"/>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Gerade Verbindung mit Pfeil 203">
              <a:extLst>
                <a:ext uri="{FF2B5EF4-FFF2-40B4-BE49-F238E27FC236}">
                  <a16:creationId xmlns:a16="http://schemas.microsoft.com/office/drawing/2014/main" id="{B1495213-164D-4D69-AD8C-B9DB799BC766}"/>
                </a:ext>
              </a:extLst>
            </p:cNvPr>
            <p:cNvCxnSpPr>
              <a:cxnSpLocks/>
            </p:cNvCxnSpPr>
            <p:nvPr/>
          </p:nvCxnSpPr>
          <p:spPr>
            <a:xfrm>
              <a:off x="4816759" y="3936989"/>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Gerade Verbindung mit Pfeil 204">
              <a:extLst>
                <a:ext uri="{FF2B5EF4-FFF2-40B4-BE49-F238E27FC236}">
                  <a16:creationId xmlns:a16="http://schemas.microsoft.com/office/drawing/2014/main" id="{21637F7A-17CA-434A-9F3C-0F80D80DED3A}"/>
                </a:ext>
              </a:extLst>
            </p:cNvPr>
            <p:cNvCxnSpPr>
              <a:cxnSpLocks/>
            </p:cNvCxnSpPr>
            <p:nvPr/>
          </p:nvCxnSpPr>
          <p:spPr>
            <a:xfrm>
              <a:off x="4708599" y="2504441"/>
              <a:ext cx="91050" cy="213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Gerade Verbindung mit Pfeil 205">
              <a:extLst>
                <a:ext uri="{FF2B5EF4-FFF2-40B4-BE49-F238E27FC236}">
                  <a16:creationId xmlns:a16="http://schemas.microsoft.com/office/drawing/2014/main" id="{C5159D80-7585-40D2-B379-CE360FD7EA9E}"/>
                </a:ext>
              </a:extLst>
            </p:cNvPr>
            <p:cNvCxnSpPr>
              <a:cxnSpLocks/>
            </p:cNvCxnSpPr>
            <p:nvPr/>
          </p:nvCxnSpPr>
          <p:spPr>
            <a:xfrm flipV="1">
              <a:off x="3646512" y="4398598"/>
              <a:ext cx="183534" cy="670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Gerade Verbindung mit Pfeil 206">
              <a:extLst>
                <a:ext uri="{FF2B5EF4-FFF2-40B4-BE49-F238E27FC236}">
                  <a16:creationId xmlns:a16="http://schemas.microsoft.com/office/drawing/2014/main" id="{8CA21DE7-D62D-405E-B8DC-128B57C01707}"/>
                </a:ext>
              </a:extLst>
            </p:cNvPr>
            <p:cNvCxnSpPr>
              <a:cxnSpLocks/>
            </p:cNvCxnSpPr>
            <p:nvPr/>
          </p:nvCxnSpPr>
          <p:spPr>
            <a:xfrm flipV="1">
              <a:off x="5155438" y="4398598"/>
              <a:ext cx="183534" cy="670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 name="Rechteck 209">
              <a:extLst>
                <a:ext uri="{FF2B5EF4-FFF2-40B4-BE49-F238E27FC236}">
                  <a16:creationId xmlns:a16="http://schemas.microsoft.com/office/drawing/2014/main" id="{4D4E1005-CF1B-4C31-ADE9-D4290A1F4F0B}"/>
                </a:ext>
              </a:extLst>
            </p:cNvPr>
            <p:cNvSpPr/>
            <p:nvPr/>
          </p:nvSpPr>
          <p:spPr>
            <a:xfrm>
              <a:off x="4770552" y="1867821"/>
              <a:ext cx="79409" cy="23120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0" name="Rechteck 210">
              <a:extLst>
                <a:ext uri="{FF2B5EF4-FFF2-40B4-BE49-F238E27FC236}">
                  <a16:creationId xmlns:a16="http://schemas.microsoft.com/office/drawing/2014/main" id="{D02F0358-5CA3-471D-B9DE-C20646248D5E}"/>
                </a:ext>
              </a:extLst>
            </p:cNvPr>
            <p:cNvSpPr/>
            <p:nvPr/>
          </p:nvSpPr>
          <p:spPr>
            <a:xfrm>
              <a:off x="4485854" y="1870984"/>
              <a:ext cx="79409" cy="23120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41" name="Gerade Verbindung mit Pfeil 211">
              <a:extLst>
                <a:ext uri="{FF2B5EF4-FFF2-40B4-BE49-F238E27FC236}">
                  <a16:creationId xmlns:a16="http://schemas.microsoft.com/office/drawing/2014/main" id="{1FBE9081-13F9-446A-B0BC-0124A08F77F1}"/>
                </a:ext>
              </a:extLst>
            </p:cNvPr>
            <p:cNvCxnSpPr>
              <a:cxnSpLocks/>
            </p:cNvCxnSpPr>
            <p:nvPr/>
          </p:nvCxnSpPr>
          <p:spPr>
            <a:xfrm flipV="1">
              <a:off x="4465783" y="1804629"/>
              <a:ext cx="479705" cy="3611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2" name="Textfeld 214">
              <a:extLst>
                <a:ext uri="{FF2B5EF4-FFF2-40B4-BE49-F238E27FC236}">
                  <a16:creationId xmlns:a16="http://schemas.microsoft.com/office/drawing/2014/main" id="{AD8F6687-FD57-46A9-9066-82BB3FA222C2}"/>
                </a:ext>
              </a:extLst>
            </p:cNvPr>
            <p:cNvSpPr txBox="1"/>
            <p:nvPr/>
          </p:nvSpPr>
          <p:spPr>
            <a:xfrm>
              <a:off x="4859363" y="1881250"/>
              <a:ext cx="41069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C</a:t>
              </a:r>
              <a:r>
                <a:rPr lang="en-US" sz="900" baseline="-25000" dirty="0">
                  <a:effectLst/>
                  <a:latin typeface="Times New Roman" panose="02020603050405020304" pitchFamily="18" charset="0"/>
                  <a:ea typeface="Calibri" panose="020F0502020204030204" pitchFamily="34" charset="0"/>
                </a:rPr>
                <a:t>ELD</a:t>
              </a:r>
              <a:endParaRPr lang="en-US" sz="900" dirty="0"/>
            </a:p>
          </p:txBody>
        </p:sp>
        <p:cxnSp>
          <p:nvCxnSpPr>
            <p:cNvPr id="343" name="Gerader Verbinder 219">
              <a:extLst>
                <a:ext uri="{FF2B5EF4-FFF2-40B4-BE49-F238E27FC236}">
                  <a16:creationId xmlns:a16="http://schemas.microsoft.com/office/drawing/2014/main" id="{DB1F75F3-05EC-4BC0-9FA1-632C2E7B0571}"/>
                </a:ext>
              </a:extLst>
            </p:cNvPr>
            <p:cNvCxnSpPr>
              <a:cxnSpLocks/>
            </p:cNvCxnSpPr>
            <p:nvPr/>
          </p:nvCxnSpPr>
          <p:spPr>
            <a:xfrm flipH="1" flipV="1">
              <a:off x="3930709" y="2177880"/>
              <a:ext cx="383" cy="39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Gerader Verbinder 220">
              <a:extLst>
                <a:ext uri="{FF2B5EF4-FFF2-40B4-BE49-F238E27FC236}">
                  <a16:creationId xmlns:a16="http://schemas.microsoft.com/office/drawing/2014/main" id="{DF9E367D-E5C1-474D-92F8-913817110980}"/>
                </a:ext>
              </a:extLst>
            </p:cNvPr>
            <p:cNvCxnSpPr>
              <a:cxnSpLocks/>
            </p:cNvCxnSpPr>
            <p:nvPr/>
          </p:nvCxnSpPr>
          <p:spPr>
            <a:xfrm flipH="1" flipV="1">
              <a:off x="5034778" y="2178252"/>
              <a:ext cx="383" cy="39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5" name="Textfeld 171">
              <a:extLst>
                <a:ext uri="{FF2B5EF4-FFF2-40B4-BE49-F238E27FC236}">
                  <a16:creationId xmlns:a16="http://schemas.microsoft.com/office/drawing/2014/main" id="{07945C53-2D9E-4D01-ADE1-484B02B69634}"/>
                </a:ext>
              </a:extLst>
            </p:cNvPr>
            <p:cNvSpPr txBox="1"/>
            <p:nvPr/>
          </p:nvSpPr>
          <p:spPr>
            <a:xfrm>
              <a:off x="2380967" y="4278979"/>
              <a:ext cx="325730" cy="230832"/>
            </a:xfrm>
            <a:prstGeom prst="rect">
              <a:avLst/>
            </a:prstGeom>
            <a:noFill/>
          </p:spPr>
          <p:txBody>
            <a:bodyPr wrap="none" rtlCol="0">
              <a:spAutoFit/>
            </a:bodyPr>
            <a:lstStyle/>
            <a:p>
              <a:r>
                <a:rPr lang="en-US" sz="900" dirty="0">
                  <a:effectLst/>
                  <a:latin typeface="Times New Roman" panose="02020603050405020304" pitchFamily="18" charset="0"/>
                  <a:ea typeface="Calibri" panose="020F0502020204030204" pitchFamily="34" charset="0"/>
                </a:rPr>
                <a:t>Y1</a:t>
              </a:r>
              <a:endParaRPr lang="en-US" sz="900" dirty="0"/>
            </a:p>
          </p:txBody>
        </p:sp>
        <p:sp>
          <p:nvSpPr>
            <p:cNvPr id="346" name="Textfeld 171">
              <a:extLst>
                <a:ext uri="{FF2B5EF4-FFF2-40B4-BE49-F238E27FC236}">
                  <a16:creationId xmlns:a16="http://schemas.microsoft.com/office/drawing/2014/main" id="{490D42C4-CD61-491B-85D5-35BC224B0523}"/>
                </a:ext>
              </a:extLst>
            </p:cNvPr>
            <p:cNvSpPr txBox="1"/>
            <p:nvPr/>
          </p:nvSpPr>
          <p:spPr>
            <a:xfrm>
              <a:off x="4003376" y="2941570"/>
              <a:ext cx="325730" cy="230832"/>
            </a:xfrm>
            <a:prstGeom prst="rect">
              <a:avLst/>
            </a:prstGeom>
            <a:noFill/>
          </p:spPr>
          <p:txBody>
            <a:bodyPr wrap="square" rtlCol="0">
              <a:spAutoFit/>
            </a:bodyPr>
            <a:lstStyle/>
            <a:p>
              <a:r>
                <a:rPr lang="en-US" sz="900" dirty="0">
                  <a:effectLst/>
                  <a:latin typeface="Times New Roman" panose="02020603050405020304" pitchFamily="18" charset="0"/>
                  <a:ea typeface="Calibri" panose="020F0502020204030204" pitchFamily="34" charset="0"/>
                </a:rPr>
                <a:t>Y2</a:t>
              </a:r>
              <a:endParaRPr lang="en-US" sz="900" dirty="0"/>
            </a:p>
          </p:txBody>
        </p:sp>
      </p:grpSp>
    </p:spTree>
    <p:extLst>
      <p:ext uri="{BB962C8B-B14F-4D97-AF65-F5344CB8AC3E}">
        <p14:creationId xmlns:p14="http://schemas.microsoft.com/office/powerpoint/2010/main" val="10022122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0106956d-af66-449f-92fb-54fe2a8f3641"/>
  <p:tag name="EE4P_LANGUAGE_ID" val="1031"/>
  <p:tag name="EE4P_AGENDAWIZARD" val="&lt;ee4p&gt;&lt;layouts&gt;&lt;layout name=&quot;ifas&quot; id=&quot;727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29.37307&quot; top=&quot;90.70875&quot; width=&quot;905.1152&quot; height=&quot;354.1485&quot;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0&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6&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0&quot; color=&quot;14&quot; /&gt;&lt;textframe marginLeft=&quot;6&quot; /&gt;&lt;/element&gt;&lt;element field=&quot;responsible&quot; type=&quot;autoshape&quot; autoShapeType=&quot;1&quot; indent=&quot;(level-1)*(itemSingleHeight+topicLeftSpacing)&quot; indentType=&quot;1&quot;&gt;&lt;paragraphformat alignment=&quot;1&quot; /&gt;&lt;font bold=&quot;0&quot; color=&quot;14&quot; /&gt;&lt;/element&gt;&lt;element field=&quot;freecolumn&quot; type=&quot;autoshape&quot; autoShapeType=&quot;1&quot; indent=&quot;(level-1)*(itemSingleHeight+topicLeftSpacing)&quot; indentType=&quot;1&quot;&gt;&lt;paragraphformat alignment=&quot;1&quot; /&gt;&lt;font bold=&quot;0&quot; color=&quot;14&quot; /&gt;&lt;/element&gt;&lt;element field=&quot;timeslot&quot; type=&quot;autoshape&quot; autoShapeType=&quot;1&quot;&gt;&lt;paragraphformat alignment=&quot;1&quot; /&gt;&lt;font bold=&quot;0&quot; color=&quot;14&quot; /&gt;&lt;/element&gt;&lt;element field=&quot;pageno&quot; type=&quot;autoshape&quot; autoShapeType=&quot;1&quot;&gt;&lt;paragraphformat alignment=&quot;3&quot; /&gt;&lt;font bold=&quot;0&quot; color=&quot;14&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0&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6&quot; visible=&quot;1&quot; /&gt;&lt;/element&gt;&lt;element field=&quot;topic&quot; type=&quot;autoshape&quot; autoShapeType=&quot;1&quot; indent=&quot;(level-1)*(itemSingleHeight+topicLeftSpacing)&quot; indentType=&quot;2&quot;&gt;&lt;paragraphformat alignment=&quot;1&quot; /&gt;&lt;font bold=&quot;0&quot; italic=&quot;1&quot; color=&quot;14&quot; /&gt;&lt;textframe marginLeft=&quot;6&quot; /&gt;&lt;/element&gt;&lt;element field=&quot;responsible&quot; type=&quot;autoshape&quot; autoShapeType=&quot;1&quot; indent=&quot;(level-1)*(itemSingleHeight+topicLeftSpacing)&quot; indentType=&quot;1&quot;&gt;&lt;paragraphformat alignment=&quot;1&quot; /&gt;&lt;font bold=&quot;0&quot; italic=&quot;1&quot; color=&quot;14&quot; /&gt;&lt;/element&gt;&lt;element field=&quot;freecolumn&quot; type=&quot;autoshape&quot; autoShapeType=&quot;1&quot; indent=&quot;(level-1)*(itemSingleHeight+topicLeftSpacing)&quot; indentType=&quot;1&quot;&gt;&lt;paragraphformat alignment=&quot;1&quot; /&gt;&lt;font bold=&quot;0&quot; italic=&quot;1&quot; color=&quot;14&quot; /&gt;&lt;/element&gt;&lt;element field=&quot;timeslot&quot; type=&quot;autoshape&quot; autoShapeType=&quot;1&quot;&gt;&lt;paragraphformat alignment=&quot;1&quot; /&gt;&lt;font bold=&quot;0&quot; italic=&quot;1&quot; color=&quot;14&quot; /&gt;&lt;/element&gt;&lt;element field=&quot;pageno&quot; type=&quot;autoshape&quot; autoShapeType=&quot;1&quot;&gt;&lt;paragraphformat alignment=&quot;3&quot; /&gt;&lt;font bold=&quot;0&quot; italic=&quot;1&quot; color=&quot;14&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IK_9&quot; title=&quot;Gliederung&quot; subtitle=&quot;&quot; sizingModeId=&quot;2&quot; fontSize=&quot;16&quot; fontSizeAuto=&quot;1&quot; startTime=&quot;540&quot; timeFormatId=&quot;1&quot; startItemNo=&quot;1&quot; createSingleAgendaSlide=&quot;1&quot; createSeparatingSlides=&quot;1&quot; createBackupSlide=&quot;1&quot; layoutId=&quot;727_1&quot; hideSeparatingSlides=&quot;0&quot; createSections=&quot;0&quot; singleSlideId=&quot;7b53bcd6-7a1f-40f1-a383-25be7a37ea73&quot; backupSlideId=&quot;979e02fe-1cfd-4e33-b10f-8e575ba2ac03&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52.05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0&quot; leftSpacing=&quot;10&quot; rightSpacing=&quot;6&quot; dock=&quot;2&quot; /&gt;&lt;/columns&gt;&lt;items&gt;&lt;item duration=&quot;30&quot; id=&quot;738bfbb7-39d3-4bcf-b056-209259d6da84&quot; parentId=&quot;&quot; level=&quot;1&quot; generateAgendaSlide=&quot;1&quot; showAgendaItem=&quot;1&quot; isBreak=&quot;0&quot; topic=&quot;Einleitung&quot; agendaSlideId=&quot;6c65e27a-fc67-4d2a-8448-b03e4d9b8741&quot; /&gt;&lt;item duration=&quot;30&quot; id=&quot;40ee1993-90cd-4436-8cd2-ba3c5529d888&quot; parentId=&quot;&quot; level=&quot;1&quot; generateAgendaSlide=&quot;1&quot; showAgendaItem=&quot;1&quot; isBreak=&quot;0&quot; topic=&quot;Workflow Machinelles Lernen&quot; agendaSlideId=&quot;0763d767-f25a-4531-a538-69e61aec5a9d&quot; /&gt;&lt;item duration=&quot;30&quot; id=&quot;48f38f85-6c00-48b2-9745-d64d5694bef4&quot; parentId=&quot;&quot; level=&quot;1&quot; generateAgendaSlide=&quot;1&quot; showAgendaItem=&quot;1&quot; isBreak=&quot;0&quot; topic=&quot;Ausblick&quot; agendaSlideId=&quot;a2bbcfc4-5dab-4efb-8394-028104a8ce54&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Topic"/>
  <p:tag name="EE4P_AGENDAWIZARD_CONTENT" val="/Einleitung"/>
  <p:tag name="EE4P_AGENDAWIZARD_PROPERTIES" val="65.87779/90.70874/216.5543/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5"/>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18.xml><?xml version="1.0" encoding="utf-8"?>
<p:tagLst xmlns:a="http://schemas.openxmlformats.org/drawingml/2006/main" xmlns:r="http://schemas.openxmlformats.org/officeDocument/2006/relationships" xmlns:p="http://schemas.openxmlformats.org/presentationml/2006/main">
  <p:tag name="EE4P_TEMPLATESTYLE" val="7"/>
</p:tagLst>
</file>

<file path=ppt/tags/tag19.xml><?xml version="1.0" encoding="utf-8"?>
<p:tagLst xmlns:a="http://schemas.openxmlformats.org/drawingml/2006/main" xmlns:r="http://schemas.openxmlformats.org/officeDocument/2006/relationships" xmlns:p="http://schemas.openxmlformats.org/presentationml/2006/main">
  <p:tag name="EE4P_TEMPLATESTYLE" val="7"/>
</p:tagLst>
</file>

<file path=ppt/tags/tag2.xml><?xml version="1.0" encoding="utf-8"?>
<p:tagLst xmlns:a="http://schemas.openxmlformats.org/drawingml/2006/main" xmlns:r="http://schemas.openxmlformats.org/officeDocument/2006/relationships" xmlns:p="http://schemas.openxmlformats.org/presentationml/2006/main">
  <p:tag name="EE4P_SLIDEID" val="6c65e27a-fc67-4d2a-8448-b03e4d9b8741"/>
</p:tagLst>
</file>

<file path=ppt/tags/tag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3.xml><?xml version="1.0" encoding="utf-8"?>
<p:tagLst xmlns:a="http://schemas.openxmlformats.org/drawingml/2006/main" xmlns:r="http://schemas.openxmlformats.org/officeDocument/2006/relationships" xmlns:p="http://schemas.openxmlformats.org/presentationml/2006/main">
  <p:tag name="EE4P_SLIDEID" val="6c65e27a-fc67-4d2a-8448-b03e4d9b8741"/>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Element"/>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ItemNo"/>
  <p:tag name="EE4P_AGENDAWIZARD_CONTENT" val="/2"/>
  <p:tag name="EE4P_AGENDAWIZARD_PROPERTIES" val="29.37307/127.2135/31.50472/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Topic"/>
  <p:tag name="EE4P_AGENDAWIZARD_CONTENT" val="/Einleitung"/>
  <p:tag name="EE4P_AGENDAWIZARD_PROPERTIES" val="65.87779/90.70874/216.5543/31.50472"/>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ItemNo"/>
  <p:tag name="EE4P_AGENDAWIZARD_CONTENT" val="/1"/>
  <p:tag name="EE4P_AGENDAWIZARD_PROPERTIES" val="29.37307/90.70874/31.50472/31.50472"/>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Element"/>
</p:tagLst>
</file>

<file path=ppt/tags/tag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Topic"/>
  <p:tag name="EE4P_AGENDAWIZARD_CONTENT" val="/Einleitung"/>
  <p:tag name="EE4P_AGENDAWIZARD_PROPERTIES" val="65.87779/90.70874/216.5543/31.50472"/>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36.xml><?xml version="1.0" encoding="utf-8"?>
<p:tagLst xmlns:a="http://schemas.openxmlformats.org/drawingml/2006/main" xmlns:r="http://schemas.openxmlformats.org/officeDocument/2006/relationships" xmlns:p="http://schemas.openxmlformats.org/presentationml/2006/main">
  <p:tag name="EE4P_SLIDEID" val="6c65e27a-fc67-4d2a-8448-b03e4d9b8741"/>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Element"/>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ItemNo"/>
  <p:tag name="EE4P_AGENDAWIZARD_CONTENT" val="/2"/>
  <p:tag name="EE4P_AGENDAWIZARD_PROPERTIES" val="29.37307/127.2135/31.50472/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Topic"/>
  <p:tag name="EE4P_AGENDAWIZARD_CONTENT" val="/Einleitung"/>
  <p:tag name="EE4P_AGENDAWIZARD_PROPERTIES" val="65.87779/90.70874/216.5543/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ItemNo"/>
  <p:tag name="EE4P_AGENDAWIZARD_CONTENT" val="/1"/>
  <p:tag name="EE4P_AGENDAWIZARD_PROPERTIES" val="29.37307/90.70874/31.50472/31.50472"/>
</p:tagLst>
</file>

<file path=ppt/tags/tag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Topic"/>
  <p:tag name="EE4P_AGENDAWIZARD_CONTENT" val="/Einleitung"/>
  <p:tag name="EE4P_AGENDAWIZARD_PROPERTIES" val="65.87779/90.70874/216.5543/31.50472"/>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xml><?xml version="1.0" encoding="utf-8"?>
<p:tagLst xmlns:a="http://schemas.openxmlformats.org/drawingml/2006/main" xmlns:r="http://schemas.openxmlformats.org/officeDocument/2006/relationships" xmlns:p="http://schemas.openxmlformats.org/presentationml/2006/main">
  <p:tag name="EE4P_SLIDEID" val="6c65e27a-fc67-4d2a-8448-b03e4d9b8741"/>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Element"/>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ItemNo"/>
  <p:tag name="EE4P_AGENDAWIZARD_CONTENT" val="/2"/>
  <p:tag name="EE4P_AGENDAWIZARD_PROPERTIES" val="29.37307/127.2135/31.50472/31.50472"/>
</p:tagLst>
</file>

<file path=ppt/tags/tag58.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Topic"/>
  <p:tag name="EE4P_AGENDAWIZARD_CONTENT" val="/Einleitung"/>
  <p:tag name="EE4P_AGENDAWIZARD_PROPERTIES" val="65.87779/90.70874/216.5543/31.50472"/>
</p:tagLst>
</file>

<file path=ppt/tags/tag59.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ItemNo"/>
  <p:tag name="EE4P_AGENDAWIZARD_CONTENT" val="/1"/>
  <p:tag name="EE4P_AGENDAWIZARD_PROPERTIES" val="29.37307/90.70874/31.50472/31.50472"/>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ItemNo"/>
  <p:tag name="EE4P_AGENDAWIZARD_CONTENT" val="/2"/>
  <p:tag name="EE4P_AGENDAWIZARD_PROPERTIES" val="29.37307/127.2135/31.50472/31.50472"/>
</p:tagLst>
</file>

<file path=ppt/tags/tag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1.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Topic"/>
  <p:tag name="EE4P_AGENDAWIZARD_CONTENT" val="/Einleitung"/>
  <p:tag name="EE4P_AGENDAWIZARD_PROPERTIES" val="65.87779/90.70874/216.5543/31.50472"/>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66.xml><?xml version="1.0" encoding="utf-8"?>
<p:tagLst xmlns:a="http://schemas.openxmlformats.org/drawingml/2006/main" xmlns:r="http://schemas.openxmlformats.org/officeDocument/2006/relationships" xmlns:p="http://schemas.openxmlformats.org/presentationml/2006/main">
  <p:tag name="EE4P_SLIDEID" val="6c65e27a-fc67-4d2a-8448-b03e4d9b8741"/>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Element"/>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Topic"/>
  <p:tag name="EE4P_AGENDAWIZARD_CONTENT" val="/Einleitung"/>
  <p:tag name="EE4P_AGENDAWIZARD_PROPERTIES" val="65.87779/90.70874/216.5543/31.50472"/>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ItemNo"/>
  <p:tag name="EE4P_AGENDAWIZARD_CONTENT" val="/2"/>
  <p:tag name="EE4P_AGENDAWIZARD_PROPERTIES" val="29.37307/127.2135/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Topic"/>
  <p:tag name="EE4P_AGENDAWIZARD_CONTENT" val="/Einleitung"/>
  <p:tag name="EE4P_AGENDAWIZARD_PROPERTIES" val="65.87779/90.70874/216.5543/31.50472"/>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ItemNo"/>
  <p:tag name="EE4P_AGENDAWIZARD_CONTENT" val="/1"/>
  <p:tag name="EE4P_AGENDAWIZARD_PROPERTIES" val="29.37307/90.70874/31.50472/31.50472"/>
</p:tagLst>
</file>

<file path=ppt/tags/tag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Topic"/>
  <p:tag name="EE4P_AGENDAWIZARD_CONTENT" val="/Einleitung"/>
  <p:tag name="EE4P_AGENDAWIZARD_PROPERTIES" val="65.87779/90.70874/216.5543/31.50472"/>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0763d767-f25a-4531-a538-69e61aec5a9d_Topic"/>
  <p:tag name="EE4P_AGENDAWIZARD_CONTENT" val="/Workflow Machinelles Lernen"/>
  <p:tag name="EE4P_AGENDAWIZARD_PROPERTIES" val="65.87779/127.2135/216.5543/31.50472"/>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a2bbcfc4-5dab-4efb-8394-028104a8ce54_ItemNo"/>
  <p:tag name="EE4P_AGENDAWIZARD_CONTENT" val="/3"/>
  <p:tag name="EE4P_AGENDAWIZARD_PROPERTIES" val="29.37307/163.7182/31.50472/31.50472"/>
</p:tagLst>
</file>

<file path=ppt/tags/tag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6c65e27a-fc67-4d2a-8448-b03e4d9b8741_ItemNo"/>
  <p:tag name="EE4P_AGENDAWIZARD_CONTENT" val="/1"/>
  <p:tag name="EE4P_AGENDAWIZARD_PROPERTIES" val="29.37307/90.70874/31.50472/31.50472"/>
</p:tagLst>
</file>

<file path=ppt/tags/tag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xml><?xml version="1.0" encoding="utf-8"?>
<p:tagLst xmlns:a="http://schemas.openxmlformats.org/drawingml/2006/main" xmlns:r="http://schemas.openxmlformats.org/officeDocument/2006/relationships" xmlns:p="http://schemas.openxmlformats.org/presentationml/2006/main">
  <p:tag name="EE4P_AGENDAWIZARD" val="title"/>
</p:tagLst>
</file>

<file path=ppt/theme/theme1.xml><?xml version="1.0" encoding="utf-8"?>
<a:theme xmlns:a="http://schemas.openxmlformats.org/drawingml/2006/main" name="Präsentation_Master_RWTH_Institute_16zu9">
  <a:themeElements>
    <a:clrScheme name="Custom 13">
      <a:dk1>
        <a:sysClr val="windowText" lastClr="000000"/>
      </a:dk1>
      <a:lt1>
        <a:sysClr val="window" lastClr="FFFFFF"/>
      </a:lt1>
      <a:dk2>
        <a:srgbClr val="00549F"/>
      </a:dk2>
      <a:lt2>
        <a:srgbClr val="8EBAE5"/>
      </a:lt2>
      <a:accent1>
        <a:srgbClr val="00549F"/>
      </a:accent1>
      <a:accent2>
        <a:srgbClr val="8EBAE5"/>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19-03-07-PPT-Vorlage-ifas_v3.potx" id="{B967DBC0-2134-4504-B3EC-AE293AD01C0D}" vid="{3B6F82F0-E42C-489E-8881-E0A5685BE4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3">
    <a:dk1>
      <a:sysClr val="windowText" lastClr="000000"/>
    </a:dk1>
    <a:lt1>
      <a:sysClr val="window" lastClr="FFFFFF"/>
    </a:lt1>
    <a:dk2>
      <a:srgbClr val="00549F"/>
    </a:dk2>
    <a:lt2>
      <a:srgbClr val="8EBAE5"/>
    </a:lt2>
    <a:accent1>
      <a:srgbClr val="00549F"/>
    </a:accent1>
    <a:accent2>
      <a:srgbClr val="8EBAE5"/>
    </a:accent2>
    <a:accent3>
      <a:srgbClr val="57AB27"/>
    </a:accent3>
    <a:accent4>
      <a:srgbClr val="BDCD00"/>
    </a:accent4>
    <a:accent5>
      <a:srgbClr val="F6A800"/>
    </a:accent5>
    <a:accent6>
      <a:srgbClr val="CC071E"/>
    </a:accent6>
    <a:hlink>
      <a:srgbClr val="612158"/>
    </a:hlink>
    <a:folHlink>
      <a:srgbClr val="7A6FAC"/>
    </a:folHlink>
  </a:clrScheme>
</a:themeOverride>
</file>

<file path=docProps/app.xml><?xml version="1.0" encoding="utf-8"?>
<Properties xmlns="http://schemas.openxmlformats.org/officeDocument/2006/extended-properties" xmlns:vt="http://schemas.openxmlformats.org/officeDocument/2006/docPropsVTypes">
  <Template/>
  <TotalTime>5058</TotalTime>
  <Words>6952</Words>
  <Application>Microsoft Office PowerPoint</Application>
  <PresentationFormat>Widescreen</PresentationFormat>
  <Paragraphs>2172</Paragraphs>
  <Slides>40</Slides>
  <Notes>40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charter</vt:lpstr>
      <vt:lpstr>CMR10</vt:lpstr>
      <vt:lpstr>NimbusRomNo9L-Regu</vt:lpstr>
      <vt:lpstr>Arial</vt:lpstr>
      <vt:lpstr>Arial Narrow</vt:lpstr>
      <vt:lpstr>Calibri</vt:lpstr>
      <vt:lpstr>Cambria Math</vt:lpstr>
      <vt:lpstr>Grotesque</vt:lpstr>
      <vt:lpstr>Symbol</vt:lpstr>
      <vt:lpstr>Times</vt:lpstr>
      <vt:lpstr>Times New Roman</vt:lpstr>
      <vt:lpstr>Wingdings</vt:lpstr>
      <vt:lpstr>Präsentation_Master_RWTH_Institute_16zu9</vt:lpstr>
      <vt:lpstr>Dimension Reduction of Variable Time Period Datasets of a Pneumatic System with Deep Unsupervised Learning</vt:lpstr>
      <vt:lpstr>Agenda</vt:lpstr>
      <vt:lpstr>Motivation – Data-based Condition Monitoring with Machine Learning</vt:lpstr>
      <vt:lpstr>Agenda</vt:lpstr>
      <vt:lpstr>Problem Set-Up – The Pneumatic Machine</vt:lpstr>
      <vt:lpstr>Problem Set-Up – The Pneumatic Machine</vt:lpstr>
      <vt:lpstr>Problem Set-Up – Simulation Dataset Description</vt:lpstr>
      <vt:lpstr>Problem Set-Up – Example of a Sequence</vt:lpstr>
      <vt:lpstr>Problem Set-Up – Histogram of Sequence Length</vt:lpstr>
      <vt:lpstr>Agenda</vt:lpstr>
      <vt:lpstr>Methodology – Standard Pipeline of Training Machine Learning Models</vt:lpstr>
      <vt:lpstr>Methodology – Problem with Variable Sequence Length</vt:lpstr>
      <vt:lpstr>Methodology – Slice Sequences with Different Lengths to Fixed Size Windows</vt:lpstr>
      <vt:lpstr>Methodology – Use All Windows as Input Instead of All Sequences</vt:lpstr>
      <vt:lpstr>Methodology – Structure of Autoencoder</vt:lpstr>
      <vt:lpstr>Methodology – Loss of Autoencoder</vt:lpstr>
      <vt:lpstr>Methodology – Loss of Autoencoder</vt:lpstr>
      <vt:lpstr>Methodology – The 12 Autoencoder Models</vt:lpstr>
      <vt:lpstr>Methodology - Train Classification Model Using the Latent Space</vt:lpstr>
      <vt:lpstr>Methodology - Training Pipeline of a Classification Model</vt:lpstr>
      <vt:lpstr>Methodology – Random Forest and Multi-Layer Perceptron</vt:lpstr>
      <vt:lpstr>Agenda</vt:lpstr>
      <vt:lpstr>Result – Latent Space of Linear_F3_L3</vt:lpstr>
      <vt:lpstr>Result – Latent Space of LSTM_F3_L3</vt:lpstr>
      <vt:lpstr>Result – Latent Space of LSTM_F3_L4</vt:lpstr>
      <vt:lpstr>Result – Latent Space of LSTM_F3_L4</vt:lpstr>
      <vt:lpstr>Result – Leakage Classification Accuracy</vt:lpstr>
      <vt:lpstr>Agenda</vt:lpstr>
      <vt:lpstr>Conclusion and Future Work</vt:lpstr>
      <vt:lpstr>PowerPoint Presentation</vt:lpstr>
      <vt:lpstr>Appendix – All 12 Autoencoder Models</vt:lpstr>
      <vt:lpstr>Appendix – Decision Tree and Perceptron</vt:lpstr>
      <vt:lpstr>Appendix – Reconstruction Loss Comparison</vt:lpstr>
      <vt:lpstr>Result - Classification Accuracy</vt:lpstr>
      <vt:lpstr>PowerPoint Presentation</vt:lpstr>
      <vt:lpstr>Result</vt:lpstr>
      <vt:lpstr>Result</vt:lpstr>
      <vt:lpstr>Result</vt:lpstr>
      <vt:lpstr>Result</vt:lpstr>
      <vt:lpstr>Result</vt:lpstr>
    </vt:vector>
  </TitlesOfParts>
  <Company>RWTH Aachen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Faras Brumand</dc:creator>
  <cp:lastModifiedBy>TzuChen Liu</cp:lastModifiedBy>
  <cp:revision>1531</cp:revision>
  <cp:lastPrinted>2020-05-18T19:18:11Z</cp:lastPrinted>
  <dcterms:created xsi:type="dcterms:W3CDTF">2020-05-13T14:38:22Z</dcterms:created>
  <dcterms:modified xsi:type="dcterms:W3CDTF">2022-02-16T19:17:34Z</dcterms:modified>
</cp:coreProperties>
</file>